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36460-3A87-477A-89E8-ED421F3C3409}" v="42" dt="2023-05-08T08:44:50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94598" autoAdjust="0"/>
  </p:normalViewPr>
  <p:slideViewPr>
    <p:cSldViewPr snapToGrid="0">
      <p:cViewPr varScale="1">
        <p:scale>
          <a:sx n="69" d="100"/>
          <a:sy n="69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illa Nagy-Csinos" userId="79dbae4ab56ab3b7" providerId="LiveId" clId="{76536460-3A87-477A-89E8-ED421F3C3409}"/>
    <pc:docChg chg="undo custSel addSld delSld modSld">
      <pc:chgData name="Csilla Nagy-Csinos" userId="79dbae4ab56ab3b7" providerId="LiveId" clId="{76536460-3A87-477A-89E8-ED421F3C3409}" dt="2023-05-08T08:57:23.324" v="2233" actId="20577"/>
      <pc:docMkLst>
        <pc:docMk/>
      </pc:docMkLst>
      <pc:sldChg chg="modSp mod">
        <pc:chgData name="Csilla Nagy-Csinos" userId="79dbae4ab56ab3b7" providerId="LiveId" clId="{76536460-3A87-477A-89E8-ED421F3C3409}" dt="2023-05-08T08:56:46.455" v="2224" actId="20577"/>
        <pc:sldMkLst>
          <pc:docMk/>
          <pc:sldMk cId="3490074085" sldId="256"/>
        </pc:sldMkLst>
        <pc:spChg chg="mod">
          <ac:chgData name="Csilla Nagy-Csinos" userId="79dbae4ab56ab3b7" providerId="LiveId" clId="{76536460-3A87-477A-89E8-ED421F3C3409}" dt="2023-05-08T08:56:46.455" v="2224" actId="20577"/>
          <ac:spMkLst>
            <pc:docMk/>
            <pc:sldMk cId="3490074085" sldId="256"/>
            <ac:spMk id="3" creationId="{D6BA76C6-5704-E3BF-02CB-8A5C6731125B}"/>
          </ac:spMkLst>
        </pc:spChg>
      </pc:sldChg>
      <pc:sldChg chg="modSp mod">
        <pc:chgData name="Csilla Nagy-Csinos" userId="79dbae4ab56ab3b7" providerId="LiveId" clId="{76536460-3A87-477A-89E8-ED421F3C3409}" dt="2023-05-08T08:57:23.324" v="2233" actId="20577"/>
        <pc:sldMkLst>
          <pc:docMk/>
          <pc:sldMk cId="3644993446" sldId="260"/>
        </pc:sldMkLst>
        <pc:spChg chg="mod">
          <ac:chgData name="Csilla Nagy-Csinos" userId="79dbae4ab56ab3b7" providerId="LiveId" clId="{76536460-3A87-477A-89E8-ED421F3C3409}" dt="2023-05-08T08:57:23.324" v="2233" actId="20577"/>
          <ac:spMkLst>
            <pc:docMk/>
            <pc:sldMk cId="3644993446" sldId="260"/>
            <ac:spMk id="9" creationId="{8B3068C3-F7BC-66CD-EED9-D88025376689}"/>
          </ac:spMkLst>
        </pc:spChg>
      </pc:sldChg>
      <pc:sldChg chg="modSp mod">
        <pc:chgData name="Csilla Nagy-Csinos" userId="79dbae4ab56ab3b7" providerId="LiveId" clId="{76536460-3A87-477A-89E8-ED421F3C3409}" dt="2023-05-08T08:15:52.847" v="1695" actId="20577"/>
        <pc:sldMkLst>
          <pc:docMk/>
          <pc:sldMk cId="2674121623" sldId="261"/>
        </pc:sldMkLst>
        <pc:spChg chg="mod">
          <ac:chgData name="Csilla Nagy-Csinos" userId="79dbae4ab56ab3b7" providerId="LiveId" clId="{76536460-3A87-477A-89E8-ED421F3C3409}" dt="2023-05-08T08:15:52.847" v="1695" actId="20577"/>
          <ac:spMkLst>
            <pc:docMk/>
            <pc:sldMk cId="2674121623" sldId="261"/>
            <ac:spMk id="2" creationId="{A849F6CD-1D33-85F7-5B80-12608F6106CD}"/>
          </ac:spMkLst>
        </pc:spChg>
      </pc:sldChg>
      <pc:sldChg chg="modSp mod">
        <pc:chgData name="Csilla Nagy-Csinos" userId="79dbae4ab56ab3b7" providerId="LiveId" clId="{76536460-3A87-477A-89E8-ED421F3C3409}" dt="2023-05-08T08:22:03.711" v="1724" actId="313"/>
        <pc:sldMkLst>
          <pc:docMk/>
          <pc:sldMk cId="45814328" sldId="263"/>
        </pc:sldMkLst>
        <pc:spChg chg="mod">
          <ac:chgData name="Csilla Nagy-Csinos" userId="79dbae4ab56ab3b7" providerId="LiveId" clId="{76536460-3A87-477A-89E8-ED421F3C3409}" dt="2023-05-08T08:12:07.226" v="1659" actId="20577"/>
          <ac:spMkLst>
            <pc:docMk/>
            <pc:sldMk cId="45814328" sldId="263"/>
            <ac:spMk id="2" creationId="{F4726436-67DF-87B1-6FA4-4237D780A1CC}"/>
          </ac:spMkLst>
        </pc:spChg>
        <pc:spChg chg="mod">
          <ac:chgData name="Csilla Nagy-Csinos" userId="79dbae4ab56ab3b7" providerId="LiveId" clId="{76536460-3A87-477A-89E8-ED421F3C3409}" dt="2023-05-08T08:22:03.711" v="1724" actId="313"/>
          <ac:spMkLst>
            <pc:docMk/>
            <pc:sldMk cId="45814328" sldId="263"/>
            <ac:spMk id="6" creationId="{BD074BED-7F43-C4E7-6E31-ADACCCFBBF14}"/>
          </ac:spMkLst>
        </pc:spChg>
      </pc:sldChg>
      <pc:sldChg chg="addSp modSp new mod setBg">
        <pc:chgData name="Csilla Nagy-Csinos" userId="79dbae4ab56ab3b7" providerId="LiveId" clId="{76536460-3A87-477A-89E8-ED421F3C3409}" dt="2023-05-08T06:53:34.017" v="25" actId="2711"/>
        <pc:sldMkLst>
          <pc:docMk/>
          <pc:sldMk cId="1537906611" sldId="264"/>
        </pc:sldMkLst>
        <pc:spChg chg="mod">
          <ac:chgData name="Csilla Nagy-Csinos" userId="79dbae4ab56ab3b7" providerId="LiveId" clId="{76536460-3A87-477A-89E8-ED421F3C3409}" dt="2023-05-08T06:53:34.017" v="25" actId="2711"/>
          <ac:spMkLst>
            <pc:docMk/>
            <pc:sldMk cId="1537906611" sldId="264"/>
            <ac:spMk id="2" creationId="{2CE18B01-27F3-71A0-FC1D-B9B44A95C378}"/>
          </ac:spMkLst>
        </pc:spChg>
        <pc:spChg chg="add">
          <ac:chgData name="Csilla Nagy-Csinos" userId="79dbae4ab56ab3b7" providerId="LiveId" clId="{76536460-3A87-477A-89E8-ED421F3C3409}" dt="2023-05-08T06:52:37.302" v="2" actId="26606"/>
          <ac:spMkLst>
            <pc:docMk/>
            <pc:sldMk cId="1537906611" sldId="264"/>
            <ac:spMk id="14" creationId="{6A23D1B2-B408-4913-9A1D-051C9DB38D55}"/>
          </ac:spMkLst>
        </pc:spChg>
        <pc:spChg chg="add">
          <ac:chgData name="Csilla Nagy-Csinos" userId="79dbae4ab56ab3b7" providerId="LiveId" clId="{76536460-3A87-477A-89E8-ED421F3C3409}" dt="2023-05-08T06:52:37.302" v="2" actId="26606"/>
          <ac:spMkLst>
            <pc:docMk/>
            <pc:sldMk cId="1537906611" sldId="264"/>
            <ac:spMk id="16" creationId="{0189E329-C38B-4230-A181-B6B8BB9E1430}"/>
          </ac:spMkLst>
        </pc:spChg>
        <pc:spChg chg="add">
          <ac:chgData name="Csilla Nagy-Csinos" userId="79dbae4ab56ab3b7" providerId="LiveId" clId="{76536460-3A87-477A-89E8-ED421F3C3409}" dt="2023-05-08T06:52:37.302" v="2" actId="26606"/>
          <ac:spMkLst>
            <pc:docMk/>
            <pc:sldMk cId="1537906611" sldId="264"/>
            <ac:spMk id="18" creationId="{7D905BBE-9F8D-4A73-B5F1-BAF812A33593}"/>
          </ac:spMkLst>
        </pc:spChg>
        <pc:spChg chg="add">
          <ac:chgData name="Csilla Nagy-Csinos" userId="79dbae4ab56ab3b7" providerId="LiveId" clId="{76536460-3A87-477A-89E8-ED421F3C3409}" dt="2023-05-08T06:52:37.302" v="2" actId="26606"/>
          <ac:spMkLst>
            <pc:docMk/>
            <pc:sldMk cId="1537906611" sldId="264"/>
            <ac:spMk id="22" creationId="{C9658688-9BC1-45C6-BEBA-1753861A524D}"/>
          </ac:spMkLst>
        </pc:spChg>
        <pc:spChg chg="add">
          <ac:chgData name="Csilla Nagy-Csinos" userId="79dbae4ab56ab3b7" providerId="LiveId" clId="{76536460-3A87-477A-89E8-ED421F3C3409}" dt="2023-05-08T06:52:37.302" v="2" actId="26606"/>
          <ac:spMkLst>
            <pc:docMk/>
            <pc:sldMk cId="1537906611" sldId="264"/>
            <ac:spMk id="26" creationId="{A9EE5B3E-496C-497B-9BD6-2A98CBD55798}"/>
          </ac:spMkLst>
        </pc:spChg>
        <pc:picChg chg="add mod">
          <ac:chgData name="Csilla Nagy-Csinos" userId="79dbae4ab56ab3b7" providerId="LiveId" clId="{76536460-3A87-477A-89E8-ED421F3C3409}" dt="2023-05-08T06:52:37.302" v="2" actId="26606"/>
          <ac:picMkLst>
            <pc:docMk/>
            <pc:sldMk cId="1537906611" sldId="264"/>
            <ac:picMk id="3" creationId="{5066D606-D63B-82D6-9CE9-6E2736E6C28A}"/>
          </ac:picMkLst>
        </pc:picChg>
        <pc:picChg chg="add">
          <ac:chgData name="Csilla Nagy-Csinos" userId="79dbae4ab56ab3b7" providerId="LiveId" clId="{76536460-3A87-477A-89E8-ED421F3C3409}" dt="2023-05-08T06:52:37.302" v="2" actId="26606"/>
          <ac:picMkLst>
            <pc:docMk/>
            <pc:sldMk cId="1537906611" sldId="264"/>
            <ac:picMk id="8" creationId="{9B9C2B48-3899-4B1D-B526-C35DFD16BC01}"/>
          </ac:picMkLst>
        </pc:picChg>
        <pc:picChg chg="add">
          <ac:chgData name="Csilla Nagy-Csinos" userId="79dbae4ab56ab3b7" providerId="LiveId" clId="{76536460-3A87-477A-89E8-ED421F3C3409}" dt="2023-05-08T06:52:37.302" v="2" actId="26606"/>
          <ac:picMkLst>
            <pc:docMk/>
            <pc:sldMk cId="1537906611" sldId="264"/>
            <ac:picMk id="10" creationId="{1A89A43D-53DA-411B-94AD-DEEF9B654AF3}"/>
          </ac:picMkLst>
        </pc:picChg>
        <pc:picChg chg="add">
          <ac:chgData name="Csilla Nagy-Csinos" userId="79dbae4ab56ab3b7" providerId="LiveId" clId="{76536460-3A87-477A-89E8-ED421F3C3409}" dt="2023-05-08T06:52:37.302" v="2" actId="26606"/>
          <ac:picMkLst>
            <pc:docMk/>
            <pc:sldMk cId="1537906611" sldId="264"/>
            <ac:picMk id="12" creationId="{5D844A84-2EA4-4FF5-83FD-E14C9E8D7226}"/>
          </ac:picMkLst>
        </pc:picChg>
        <pc:picChg chg="add">
          <ac:chgData name="Csilla Nagy-Csinos" userId="79dbae4ab56ab3b7" providerId="LiveId" clId="{76536460-3A87-477A-89E8-ED421F3C3409}" dt="2023-05-08T06:52:37.302" v="2" actId="26606"/>
          <ac:picMkLst>
            <pc:docMk/>
            <pc:sldMk cId="1537906611" sldId="264"/>
            <ac:picMk id="20" creationId="{0FAC86CD-FCB8-459B-A58A-C461E1B9EC2F}"/>
          </ac:picMkLst>
        </pc:picChg>
        <pc:picChg chg="add">
          <ac:chgData name="Csilla Nagy-Csinos" userId="79dbae4ab56ab3b7" providerId="LiveId" clId="{76536460-3A87-477A-89E8-ED421F3C3409}" dt="2023-05-08T06:52:37.302" v="2" actId="26606"/>
          <ac:picMkLst>
            <pc:docMk/>
            <pc:sldMk cId="1537906611" sldId="264"/>
            <ac:picMk id="24" creationId="{187BD969-077D-471D-AED5-0DA80819AE82}"/>
          </ac:picMkLst>
        </pc:picChg>
      </pc:sldChg>
      <pc:sldChg chg="addSp delSp modSp new mod">
        <pc:chgData name="Csilla Nagy-Csinos" userId="79dbae4ab56ab3b7" providerId="LiveId" clId="{76536460-3A87-477A-89E8-ED421F3C3409}" dt="2023-05-08T07:23:21.124" v="852"/>
        <pc:sldMkLst>
          <pc:docMk/>
          <pc:sldMk cId="354177578" sldId="265"/>
        </pc:sldMkLst>
        <pc:spChg chg="mod">
          <ac:chgData name="Csilla Nagy-Csinos" userId="79dbae4ab56ab3b7" providerId="LiveId" clId="{76536460-3A87-477A-89E8-ED421F3C3409}" dt="2023-05-08T06:53:57.639" v="55" actId="20577"/>
          <ac:spMkLst>
            <pc:docMk/>
            <pc:sldMk cId="354177578" sldId="265"/>
            <ac:spMk id="2" creationId="{51C4AA7D-01AD-3BF3-B06A-D3FCEE1DD700}"/>
          </ac:spMkLst>
        </pc:spChg>
        <pc:spChg chg="add del mod">
          <ac:chgData name="Csilla Nagy-Csinos" userId="79dbae4ab56ab3b7" providerId="LiveId" clId="{76536460-3A87-477A-89E8-ED421F3C3409}" dt="2023-05-08T06:55:07.258" v="62"/>
          <ac:spMkLst>
            <pc:docMk/>
            <pc:sldMk cId="354177578" sldId="265"/>
            <ac:spMk id="4" creationId="{0F8EDB31-9B66-B975-A985-BAF8A94CBC38}"/>
          </ac:spMkLst>
        </pc:spChg>
        <pc:spChg chg="add del mod">
          <ac:chgData name="Csilla Nagy-Csinos" userId="79dbae4ab56ab3b7" providerId="LiveId" clId="{76536460-3A87-477A-89E8-ED421F3C3409}" dt="2023-05-08T07:23:19.538" v="851" actId="26606"/>
          <ac:spMkLst>
            <pc:docMk/>
            <pc:sldMk cId="354177578" sldId="265"/>
            <ac:spMk id="5" creationId="{BA00C81B-AE60-9D63-F36D-FB008A643ED6}"/>
          </ac:spMkLst>
        </pc:spChg>
        <pc:spChg chg="add mod">
          <ac:chgData name="Csilla Nagy-Csinos" userId="79dbae4ab56ab3b7" providerId="LiveId" clId="{76536460-3A87-477A-89E8-ED421F3C3409}" dt="2023-05-08T07:23:21.124" v="852"/>
          <ac:spMkLst>
            <pc:docMk/>
            <pc:sldMk cId="354177578" sldId="265"/>
            <ac:spMk id="6" creationId="{C33CE865-21BE-D488-5103-2045976F5234}"/>
          </ac:spMkLst>
        </pc:spChg>
        <pc:graphicFrameChg chg="add del">
          <ac:chgData name="Csilla Nagy-Csinos" userId="79dbae4ab56ab3b7" providerId="LiveId" clId="{76536460-3A87-477A-89E8-ED421F3C3409}" dt="2023-05-08T07:23:19.538" v="851" actId="26606"/>
          <ac:graphicFrameMkLst>
            <pc:docMk/>
            <pc:sldMk cId="354177578" sldId="265"/>
            <ac:graphicFrameMk id="8" creationId="{1071B777-1432-3BB1-E35A-6F2BF50B573D}"/>
          </ac:graphicFrameMkLst>
        </pc:graphicFrameChg>
        <pc:picChg chg="add mod">
          <ac:chgData name="Csilla Nagy-Csinos" userId="79dbae4ab56ab3b7" providerId="LiveId" clId="{76536460-3A87-477A-89E8-ED421F3C3409}" dt="2023-05-08T06:54:31.201" v="57" actId="1076"/>
          <ac:picMkLst>
            <pc:docMk/>
            <pc:sldMk cId="354177578" sldId="265"/>
            <ac:picMk id="3" creationId="{85A4C5D2-2D0F-BD24-39CF-B391521FB485}"/>
          </ac:picMkLst>
        </pc:picChg>
      </pc:sldChg>
      <pc:sldChg chg="addSp delSp modSp new mod setBg">
        <pc:chgData name="Csilla Nagy-Csinos" userId="79dbae4ab56ab3b7" providerId="LiveId" clId="{76536460-3A87-477A-89E8-ED421F3C3409}" dt="2023-05-08T08:22:43.072" v="1725" actId="20577"/>
        <pc:sldMkLst>
          <pc:docMk/>
          <pc:sldMk cId="487857047" sldId="266"/>
        </pc:sldMkLst>
        <pc:spChg chg="mod ord">
          <ac:chgData name="Csilla Nagy-Csinos" userId="79dbae4ab56ab3b7" providerId="LiveId" clId="{76536460-3A87-477A-89E8-ED421F3C3409}" dt="2023-05-08T07:48:01.033" v="1159" actId="26606"/>
          <ac:spMkLst>
            <pc:docMk/>
            <pc:sldMk cId="487857047" sldId="266"/>
            <ac:spMk id="2" creationId="{D5500260-F82F-09CA-6E9C-27E56CAFB737}"/>
          </ac:spMkLst>
        </pc:spChg>
        <pc:spChg chg="add del mod">
          <ac:chgData name="Csilla Nagy-Csinos" userId="79dbae4ab56ab3b7" providerId="LiveId" clId="{76536460-3A87-477A-89E8-ED421F3C3409}" dt="2023-05-08T07:20:16.740" v="839" actId="26606"/>
          <ac:spMkLst>
            <pc:docMk/>
            <pc:sldMk cId="487857047" sldId="266"/>
            <ac:spMk id="4" creationId="{A6288B4B-F486-163E-3753-97348B497788}"/>
          </ac:spMkLst>
        </pc:spChg>
        <pc:spChg chg="add">
          <ac:chgData name="Csilla Nagy-Csinos" userId="79dbae4ab56ab3b7" providerId="LiveId" clId="{76536460-3A87-477A-89E8-ED421F3C3409}" dt="2023-05-08T07:48:01.033" v="1159" actId="26606"/>
          <ac:spMkLst>
            <pc:docMk/>
            <pc:sldMk cId="487857047" sldId="266"/>
            <ac:spMk id="19" creationId="{6B19486B-DD4C-4473-9FF8-3E3FB1542EE7}"/>
          </ac:spMkLst>
        </pc:spChg>
        <pc:spChg chg="add">
          <ac:chgData name="Csilla Nagy-Csinos" userId="79dbae4ab56ab3b7" providerId="LiveId" clId="{76536460-3A87-477A-89E8-ED421F3C3409}" dt="2023-05-08T07:48:01.033" v="1159" actId="26606"/>
          <ac:spMkLst>
            <pc:docMk/>
            <pc:sldMk cId="487857047" sldId="266"/>
            <ac:spMk id="21" creationId="{52CE1431-75FA-49CE-A7AC-42816EFBC5DB}"/>
          </ac:spMkLst>
        </pc:spChg>
        <pc:spChg chg="add">
          <ac:chgData name="Csilla Nagy-Csinos" userId="79dbae4ab56ab3b7" providerId="LiveId" clId="{76536460-3A87-477A-89E8-ED421F3C3409}" dt="2023-05-08T07:48:01.033" v="1159" actId="26606"/>
          <ac:spMkLst>
            <pc:docMk/>
            <pc:sldMk cId="487857047" sldId="266"/>
            <ac:spMk id="27" creationId="{0917D5C4-7346-4128-A893-88F9031A327B}"/>
          </ac:spMkLst>
        </pc:spChg>
        <pc:grpChg chg="add">
          <ac:chgData name="Csilla Nagy-Csinos" userId="79dbae4ab56ab3b7" providerId="LiveId" clId="{76536460-3A87-477A-89E8-ED421F3C3409}" dt="2023-05-08T07:48:01.033" v="1159" actId="26606"/>
          <ac:grpSpMkLst>
            <pc:docMk/>
            <pc:sldMk cId="487857047" sldId="266"/>
            <ac:grpSpMk id="23" creationId="{F6BCB397-4790-4766-82B8-F6ED3BAAB00F}"/>
          </ac:grpSpMkLst>
        </pc:grpChg>
        <pc:graphicFrameChg chg="add del">
          <ac:chgData name="Csilla Nagy-Csinos" userId="79dbae4ab56ab3b7" providerId="LiveId" clId="{76536460-3A87-477A-89E8-ED421F3C3409}" dt="2023-05-08T07:20:16.701" v="838" actId="26606"/>
          <ac:graphicFrameMkLst>
            <pc:docMk/>
            <pc:sldMk cId="487857047" sldId="266"/>
            <ac:graphicFrameMk id="6" creationId="{56F55725-4FBC-5AF3-BA11-936CC176BAF5}"/>
          </ac:graphicFrameMkLst>
        </pc:graphicFrameChg>
        <pc:graphicFrameChg chg="add mod modGraphic">
          <ac:chgData name="Csilla Nagy-Csinos" userId="79dbae4ab56ab3b7" providerId="LiveId" clId="{76536460-3A87-477A-89E8-ED421F3C3409}" dt="2023-05-08T08:22:43.072" v="1725" actId="20577"/>
          <ac:graphicFrameMkLst>
            <pc:docMk/>
            <pc:sldMk cId="487857047" sldId="266"/>
            <ac:graphicFrameMk id="8" creationId="{BEC74CD4-7E8F-5D34-D66D-4D7D4372F5A4}"/>
          </ac:graphicFrameMkLst>
        </pc:graphicFrameChg>
        <pc:picChg chg="add mod">
          <ac:chgData name="Csilla Nagy-Csinos" userId="79dbae4ab56ab3b7" providerId="LiveId" clId="{76536460-3A87-477A-89E8-ED421F3C3409}" dt="2023-05-08T07:48:01.033" v="1159" actId="26606"/>
          <ac:picMkLst>
            <pc:docMk/>
            <pc:sldMk cId="487857047" sldId="266"/>
            <ac:picMk id="3" creationId="{C9C7DE52-1EC9-2C97-848B-636DF9277E01}"/>
          </ac:picMkLst>
        </pc:picChg>
        <pc:picChg chg="add">
          <ac:chgData name="Csilla Nagy-Csinos" userId="79dbae4ab56ab3b7" providerId="LiveId" clId="{76536460-3A87-477A-89E8-ED421F3C3409}" dt="2023-05-08T07:48:01.033" v="1159" actId="26606"/>
          <ac:picMkLst>
            <pc:docMk/>
            <pc:sldMk cId="487857047" sldId="266"/>
            <ac:picMk id="13" creationId="{A97529DD-0019-4F2B-AAE6-A82A2FADB61C}"/>
          </ac:picMkLst>
        </pc:picChg>
        <pc:picChg chg="add">
          <ac:chgData name="Csilla Nagy-Csinos" userId="79dbae4ab56ab3b7" providerId="LiveId" clId="{76536460-3A87-477A-89E8-ED421F3C3409}" dt="2023-05-08T07:48:01.033" v="1159" actId="26606"/>
          <ac:picMkLst>
            <pc:docMk/>
            <pc:sldMk cId="487857047" sldId="266"/>
            <ac:picMk id="15" creationId="{4A476453-89B8-4D0E-BDE0-0446B97F5FD2}"/>
          </ac:picMkLst>
        </pc:picChg>
        <pc:picChg chg="add">
          <ac:chgData name="Csilla Nagy-Csinos" userId="79dbae4ab56ab3b7" providerId="LiveId" clId="{76536460-3A87-477A-89E8-ED421F3C3409}" dt="2023-05-08T07:48:01.033" v="1159" actId="26606"/>
          <ac:picMkLst>
            <pc:docMk/>
            <pc:sldMk cId="487857047" sldId="266"/>
            <ac:picMk id="17" creationId="{02B7E5A1-5C08-4455-A219-804981D6B260}"/>
          </ac:picMkLst>
        </pc:picChg>
        <pc:picChg chg="add">
          <ac:chgData name="Csilla Nagy-Csinos" userId="79dbae4ab56ab3b7" providerId="LiveId" clId="{76536460-3A87-477A-89E8-ED421F3C3409}" dt="2023-05-08T07:48:01.033" v="1159" actId="26606"/>
          <ac:picMkLst>
            <pc:docMk/>
            <pc:sldMk cId="487857047" sldId="266"/>
            <ac:picMk id="29" creationId="{4EC06EAC-4D4E-4BEC-A580-543F5E0EDE94}"/>
          </ac:picMkLst>
        </pc:picChg>
      </pc:sldChg>
      <pc:sldChg chg="addSp delSp modSp new mod">
        <pc:chgData name="Csilla Nagy-Csinos" userId="79dbae4ab56ab3b7" providerId="LiveId" clId="{76536460-3A87-477A-89E8-ED421F3C3409}" dt="2023-05-08T07:44:12.716" v="1156"/>
        <pc:sldMkLst>
          <pc:docMk/>
          <pc:sldMk cId="2081415081" sldId="267"/>
        </pc:sldMkLst>
        <pc:spChg chg="mod">
          <ac:chgData name="Csilla Nagy-Csinos" userId="79dbae4ab56ab3b7" providerId="LiveId" clId="{76536460-3A87-477A-89E8-ED421F3C3409}" dt="2023-05-08T07:43:25.341" v="1152" actId="20577"/>
          <ac:spMkLst>
            <pc:docMk/>
            <pc:sldMk cId="2081415081" sldId="267"/>
            <ac:spMk id="2" creationId="{975C2CB6-0994-083B-5381-F68087AF3414}"/>
          </ac:spMkLst>
        </pc:spChg>
        <pc:spChg chg="add mod">
          <ac:chgData name="Csilla Nagy-Csinos" userId="79dbae4ab56ab3b7" providerId="LiveId" clId="{76536460-3A87-477A-89E8-ED421F3C3409}" dt="2023-05-08T07:39:33.200" v="1089" actId="14100"/>
          <ac:spMkLst>
            <pc:docMk/>
            <pc:sldMk cId="2081415081" sldId="267"/>
            <ac:spMk id="5" creationId="{0DA24F75-B873-C596-39C1-A48EDFD38561}"/>
          </ac:spMkLst>
        </pc:spChg>
        <pc:spChg chg="add del mod">
          <ac:chgData name="Csilla Nagy-Csinos" userId="79dbae4ab56ab3b7" providerId="LiveId" clId="{76536460-3A87-477A-89E8-ED421F3C3409}" dt="2023-05-08T07:26:50.563" v="909"/>
          <ac:spMkLst>
            <pc:docMk/>
            <pc:sldMk cId="2081415081" sldId="267"/>
            <ac:spMk id="6" creationId="{45FC3174-3857-ACDA-A3EB-54187F339F5C}"/>
          </ac:spMkLst>
        </pc:spChg>
        <pc:spChg chg="add mod">
          <ac:chgData name="Csilla Nagy-Csinos" userId="79dbae4ab56ab3b7" providerId="LiveId" clId="{76536460-3A87-477A-89E8-ED421F3C3409}" dt="2023-05-08T07:44:12.716" v="1156"/>
          <ac:spMkLst>
            <pc:docMk/>
            <pc:sldMk cId="2081415081" sldId="267"/>
            <ac:spMk id="7" creationId="{73EEEA7F-518A-AD85-052A-4F4A99B86ED3}"/>
          </ac:spMkLst>
        </pc:spChg>
        <pc:picChg chg="add del mod">
          <ac:chgData name="Csilla Nagy-Csinos" userId="79dbae4ab56ab3b7" providerId="LiveId" clId="{76536460-3A87-477A-89E8-ED421F3C3409}" dt="2023-05-08T07:24:23.297" v="856"/>
          <ac:picMkLst>
            <pc:docMk/>
            <pc:sldMk cId="2081415081" sldId="267"/>
            <ac:picMk id="3" creationId="{2B969D48-6037-6F79-90E4-A5ECFA3E3D96}"/>
          </ac:picMkLst>
        </pc:picChg>
        <pc:picChg chg="add del mod">
          <ac:chgData name="Csilla Nagy-Csinos" userId="79dbae4ab56ab3b7" providerId="LiveId" clId="{76536460-3A87-477A-89E8-ED421F3C3409}" dt="2023-05-08T07:24:14.788" v="855"/>
          <ac:picMkLst>
            <pc:docMk/>
            <pc:sldMk cId="2081415081" sldId="267"/>
            <ac:picMk id="4" creationId="{2590494E-3504-0364-9AFA-3E29B5F24341}"/>
          </ac:picMkLst>
        </pc:picChg>
        <pc:picChg chg="add mod">
          <ac:chgData name="Csilla Nagy-Csinos" userId="79dbae4ab56ab3b7" providerId="LiveId" clId="{76536460-3A87-477A-89E8-ED421F3C3409}" dt="2023-05-08T07:38:59.526" v="1086" actId="1076"/>
          <ac:picMkLst>
            <pc:docMk/>
            <pc:sldMk cId="2081415081" sldId="267"/>
            <ac:picMk id="1026" creationId="{C5F7606D-41C1-41A4-2414-8FA6A331E92D}"/>
          </ac:picMkLst>
        </pc:picChg>
      </pc:sldChg>
      <pc:sldChg chg="addSp modSp new mod">
        <pc:chgData name="Csilla Nagy-Csinos" userId="79dbae4ab56ab3b7" providerId="LiveId" clId="{76536460-3A87-477A-89E8-ED421F3C3409}" dt="2023-05-08T08:26:06.105" v="1736" actId="20577"/>
        <pc:sldMkLst>
          <pc:docMk/>
          <pc:sldMk cId="3465471919" sldId="268"/>
        </pc:sldMkLst>
        <pc:spChg chg="mod">
          <ac:chgData name="Csilla Nagy-Csinos" userId="79dbae4ab56ab3b7" providerId="LiveId" clId="{76536460-3A87-477A-89E8-ED421F3C3409}" dt="2023-05-08T07:50:31.600" v="1186" actId="2711"/>
          <ac:spMkLst>
            <pc:docMk/>
            <pc:sldMk cId="3465471919" sldId="268"/>
            <ac:spMk id="2" creationId="{8E820AFA-95CD-A481-394B-AA8EF1621D91}"/>
          </ac:spMkLst>
        </pc:spChg>
        <pc:spChg chg="add mod">
          <ac:chgData name="Csilla Nagy-Csinos" userId="79dbae4ab56ab3b7" providerId="LiveId" clId="{76536460-3A87-477A-89E8-ED421F3C3409}" dt="2023-05-08T08:26:06.105" v="1736" actId="20577"/>
          <ac:spMkLst>
            <pc:docMk/>
            <pc:sldMk cId="3465471919" sldId="268"/>
            <ac:spMk id="3" creationId="{D84D7914-8207-99B6-CC2F-B7ECCBC992C6}"/>
          </ac:spMkLst>
        </pc:spChg>
      </pc:sldChg>
      <pc:sldChg chg="addSp delSp modSp new mod">
        <pc:chgData name="Csilla Nagy-Csinos" userId="79dbae4ab56ab3b7" providerId="LiveId" clId="{76536460-3A87-477A-89E8-ED421F3C3409}" dt="2023-05-08T08:09:46.040" v="1657" actId="14100"/>
        <pc:sldMkLst>
          <pc:docMk/>
          <pc:sldMk cId="1835439801" sldId="269"/>
        </pc:sldMkLst>
        <pc:spChg chg="mod">
          <ac:chgData name="Csilla Nagy-Csinos" userId="79dbae4ab56ab3b7" providerId="LiveId" clId="{76536460-3A87-477A-89E8-ED421F3C3409}" dt="2023-05-08T08:07:36.440" v="1636" actId="2711"/>
          <ac:spMkLst>
            <pc:docMk/>
            <pc:sldMk cId="1835439801" sldId="269"/>
            <ac:spMk id="2" creationId="{55346163-96E3-61BD-90D3-E6AE1FEEFA19}"/>
          </ac:spMkLst>
        </pc:spChg>
        <pc:spChg chg="add mod">
          <ac:chgData name="Csilla Nagy-Csinos" userId="79dbae4ab56ab3b7" providerId="LiveId" clId="{76536460-3A87-477A-89E8-ED421F3C3409}" dt="2023-05-08T08:07:17.627" v="1635" actId="1076"/>
          <ac:spMkLst>
            <pc:docMk/>
            <pc:sldMk cId="1835439801" sldId="269"/>
            <ac:spMk id="3" creationId="{9C97B866-7C60-A809-FE71-F959FB174D71}"/>
          </ac:spMkLst>
        </pc:spChg>
        <pc:spChg chg="add del mod">
          <ac:chgData name="Csilla Nagy-Csinos" userId="79dbae4ab56ab3b7" providerId="LiveId" clId="{76536460-3A87-477A-89E8-ED421F3C3409}" dt="2023-05-08T08:09:46.040" v="1657" actId="14100"/>
          <ac:spMkLst>
            <pc:docMk/>
            <pc:sldMk cId="1835439801" sldId="269"/>
            <ac:spMk id="4" creationId="{F72FCE3C-E591-CE2F-3362-0C692F0BA162}"/>
          </ac:spMkLst>
        </pc:spChg>
      </pc:sldChg>
      <pc:sldChg chg="new del">
        <pc:chgData name="Csilla Nagy-Csinos" userId="79dbae4ab56ab3b7" providerId="LiveId" clId="{76536460-3A87-477A-89E8-ED421F3C3409}" dt="2023-05-08T08:40:53.920" v="1738" actId="680"/>
        <pc:sldMkLst>
          <pc:docMk/>
          <pc:sldMk cId="1584489850" sldId="270"/>
        </pc:sldMkLst>
      </pc:sldChg>
      <pc:sldChg chg="addSp delSp modSp new mod">
        <pc:chgData name="Csilla Nagy-Csinos" userId="79dbae4ab56ab3b7" providerId="LiveId" clId="{76536460-3A87-477A-89E8-ED421F3C3409}" dt="2023-05-08T08:52:42.089" v="2197" actId="20577"/>
        <pc:sldMkLst>
          <pc:docMk/>
          <pc:sldMk cId="2861894819" sldId="270"/>
        </pc:sldMkLst>
        <pc:spChg chg="mod">
          <ac:chgData name="Csilla Nagy-Csinos" userId="79dbae4ab56ab3b7" providerId="LiveId" clId="{76536460-3A87-477A-89E8-ED421F3C3409}" dt="2023-05-08T08:52:42.089" v="2197" actId="20577"/>
          <ac:spMkLst>
            <pc:docMk/>
            <pc:sldMk cId="2861894819" sldId="270"/>
            <ac:spMk id="2" creationId="{556EF5D2-48C4-0CB6-653C-4724E0D5471B}"/>
          </ac:spMkLst>
        </pc:spChg>
        <pc:spChg chg="del">
          <ac:chgData name="Csilla Nagy-Csinos" userId="79dbae4ab56ab3b7" providerId="LiveId" clId="{76536460-3A87-477A-89E8-ED421F3C3409}" dt="2023-05-08T08:42:32.474" v="1767"/>
          <ac:spMkLst>
            <pc:docMk/>
            <pc:sldMk cId="2861894819" sldId="270"/>
            <ac:spMk id="3" creationId="{9A89AAB1-32B2-3C64-B77C-80048FA4F97F}"/>
          </ac:spMkLst>
        </pc:spChg>
        <pc:spChg chg="add del mod">
          <ac:chgData name="Csilla Nagy-Csinos" userId="79dbae4ab56ab3b7" providerId="LiveId" clId="{76536460-3A87-477A-89E8-ED421F3C3409}" dt="2023-05-08T08:42:39.770" v="1769" actId="478"/>
          <ac:spMkLst>
            <pc:docMk/>
            <pc:sldMk cId="2861894819" sldId="270"/>
            <ac:spMk id="4" creationId="{5599BC26-B341-B55D-9497-CB67EEACAA62}"/>
          </ac:spMkLst>
        </pc:spChg>
        <pc:spChg chg="add mod">
          <ac:chgData name="Csilla Nagy-Csinos" userId="79dbae4ab56ab3b7" providerId="LiveId" clId="{76536460-3A87-477A-89E8-ED421F3C3409}" dt="2023-05-08T08:43:23.062" v="1773" actId="1076"/>
          <ac:spMkLst>
            <pc:docMk/>
            <pc:sldMk cId="2861894819" sldId="270"/>
            <ac:spMk id="5" creationId="{8C1F8B50-7790-920F-37BC-DB67BDA0FB77}"/>
          </ac:spMkLst>
        </pc:spChg>
        <pc:spChg chg="add mod">
          <ac:chgData name="Csilla Nagy-Csinos" userId="79dbae4ab56ab3b7" providerId="LiveId" clId="{76536460-3A87-477A-89E8-ED421F3C3409}" dt="2023-05-08T08:49:57.337" v="2116" actId="20577"/>
          <ac:spMkLst>
            <pc:docMk/>
            <pc:sldMk cId="2861894819" sldId="270"/>
            <ac:spMk id="6" creationId="{00CEB276-C21D-17A0-2445-2AF606B9F9A7}"/>
          </ac:spMkLst>
        </pc:spChg>
        <pc:picChg chg="add mod">
          <ac:chgData name="Csilla Nagy-Csinos" userId="79dbae4ab56ab3b7" providerId="LiveId" clId="{76536460-3A87-477A-89E8-ED421F3C3409}" dt="2023-05-08T08:43:46.601" v="1775" actId="1076"/>
          <ac:picMkLst>
            <pc:docMk/>
            <pc:sldMk cId="2861894819" sldId="270"/>
            <ac:picMk id="3074" creationId="{744617E3-B240-F34C-92A4-CC2BF8B9DE8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9120E-BAEB-4DE7-8E5A-03CFE8E53CFB}" type="doc">
      <dgm:prSet loTypeId="urn:microsoft.com/office/officeart/2008/layout/Lin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5EA69F6-E7E9-4182-9A94-D78AD69E3B55}">
      <dgm:prSet/>
      <dgm:spPr/>
      <dgm:t>
        <a:bodyPr/>
        <a:lstStyle/>
        <a:p>
          <a:r>
            <a:rPr lang="hu-HU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Grundstoffe</a:t>
          </a:r>
          <a:r>
            <a: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von </a:t>
          </a:r>
          <a:r>
            <a:rPr lang="hu-HU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den</a:t>
          </a:r>
          <a:r>
            <a: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lokalen</a:t>
          </a:r>
          <a:r>
            <a: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Bio</a:t>
          </a:r>
          <a:r>
            <a: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hu-HU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Anbauern</a:t>
          </a:r>
          <a:endParaRPr lang="en-US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D29F99-7C34-4A1D-AF23-E1926C19E5C2}" type="parTrans" cxnId="{962AA770-368D-4AAF-8598-370661AB63CA}">
      <dgm:prSet/>
      <dgm:spPr/>
      <dgm:t>
        <a:bodyPr/>
        <a:lstStyle/>
        <a:p>
          <a:endParaRPr lang="en-US"/>
        </a:p>
      </dgm:t>
    </dgm:pt>
    <dgm:pt modelId="{364CAF4D-3A63-4647-87D0-A0876C064483}" type="sibTrans" cxnId="{962AA770-368D-4AAF-8598-370661AB63CA}">
      <dgm:prSet/>
      <dgm:spPr/>
      <dgm:t>
        <a:bodyPr/>
        <a:lstStyle/>
        <a:p>
          <a:endParaRPr lang="en-US"/>
        </a:p>
      </dgm:t>
    </dgm:pt>
    <dgm:pt modelId="{E592F091-FB93-4FEB-A503-CFFAFD65EDC1}">
      <dgm:prSet/>
      <dgm:spPr/>
      <dgm:t>
        <a:bodyPr/>
        <a:lstStyle/>
        <a:p>
          <a:r>
            <a:rPr lang="hu-HU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zur</a:t>
          </a:r>
          <a:r>
            <a: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Speiseintoleranz</a:t>
          </a:r>
          <a:r>
            <a: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hu-HU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Speisen</a:t>
          </a:r>
          <a:r>
            <a: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und </a:t>
          </a:r>
          <a:r>
            <a:rPr lang="hu-HU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Getränke</a:t>
          </a:r>
          <a:r>
            <a: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empfehlen</a:t>
          </a:r>
          <a:endParaRPr lang="en-US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F21ABA-168D-454F-99DD-A121F5F5D326}" type="parTrans" cxnId="{BB3035B8-BC49-4E52-9E75-5CB2C006F5C4}">
      <dgm:prSet/>
      <dgm:spPr/>
      <dgm:t>
        <a:bodyPr/>
        <a:lstStyle/>
        <a:p>
          <a:endParaRPr lang="en-US"/>
        </a:p>
      </dgm:t>
    </dgm:pt>
    <dgm:pt modelId="{E0EC7824-F2DE-44A8-81BD-CD7C4CBB5658}" type="sibTrans" cxnId="{BB3035B8-BC49-4E52-9E75-5CB2C006F5C4}">
      <dgm:prSet/>
      <dgm:spPr/>
      <dgm:t>
        <a:bodyPr/>
        <a:lstStyle/>
        <a:p>
          <a:endParaRPr lang="en-US"/>
        </a:p>
      </dgm:t>
    </dgm:pt>
    <dgm:pt modelId="{903FF081-50A6-41CF-8835-CA8A43EEBB1C}">
      <dgm:prSet/>
      <dgm:spPr/>
      <dgm:t>
        <a:bodyPr/>
        <a:lstStyle/>
        <a:p>
          <a:r>
            <a:rPr lang="de-DE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Kaffeespezialitäten mit </a:t>
          </a:r>
          <a:r>
            <a:rPr lang="de-DE" noProof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lak</a:t>
          </a:r>
          <a:r>
            <a:rPr lang="hu-HU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de-DE" noProof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os</a:t>
          </a:r>
          <a:r>
            <a:rPr lang="hu-HU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de-DE" noProof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reier</a:t>
          </a:r>
          <a:r>
            <a:rPr lang="de-DE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Milch zubereiten</a:t>
          </a:r>
        </a:p>
      </dgm:t>
    </dgm:pt>
    <dgm:pt modelId="{A30AB00A-5B23-4CFA-A915-221C021C5D8B}" type="parTrans" cxnId="{A7339715-8D01-4287-B0BB-1815DC80A9B0}">
      <dgm:prSet/>
      <dgm:spPr/>
      <dgm:t>
        <a:bodyPr/>
        <a:lstStyle/>
        <a:p>
          <a:endParaRPr lang="en-US"/>
        </a:p>
      </dgm:t>
    </dgm:pt>
    <dgm:pt modelId="{B133F793-339C-4571-8EF6-6346D9772445}" type="sibTrans" cxnId="{A7339715-8D01-4287-B0BB-1815DC80A9B0}">
      <dgm:prSet/>
      <dgm:spPr/>
      <dgm:t>
        <a:bodyPr/>
        <a:lstStyle/>
        <a:p>
          <a:endParaRPr lang="en-US"/>
        </a:p>
      </dgm:t>
    </dgm:pt>
    <dgm:pt modelId="{1CBE2F99-64FA-42F6-81A9-BF0721FAA946}">
      <dgm:prSet/>
      <dgm:spPr/>
      <dgm:t>
        <a:bodyPr/>
        <a:lstStyle/>
        <a:p>
          <a:r>
            <a:rPr lang="de-DE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Glutenfreie Gebäcke </a:t>
          </a:r>
        </a:p>
      </dgm:t>
    </dgm:pt>
    <dgm:pt modelId="{14AEB766-98FB-4C3E-B7DC-372E2B8FC5B7}" type="parTrans" cxnId="{E8259599-2657-45F3-A785-D60DDDFF8C20}">
      <dgm:prSet/>
      <dgm:spPr/>
      <dgm:t>
        <a:bodyPr/>
        <a:lstStyle/>
        <a:p>
          <a:endParaRPr lang="en-US"/>
        </a:p>
      </dgm:t>
    </dgm:pt>
    <dgm:pt modelId="{4598D037-7613-4300-9B9F-C61AA0676506}" type="sibTrans" cxnId="{E8259599-2657-45F3-A785-D60DDDFF8C20}">
      <dgm:prSet/>
      <dgm:spPr/>
      <dgm:t>
        <a:bodyPr/>
        <a:lstStyle/>
        <a:p>
          <a:endParaRPr lang="en-US"/>
        </a:p>
      </dgm:t>
    </dgm:pt>
    <dgm:pt modelId="{9D884077-E263-4C94-9554-7E204B3CD09F}" type="pres">
      <dgm:prSet presAssocID="{5CF9120E-BAEB-4DE7-8E5A-03CFE8E53CF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3CF21A65-BB6F-49FB-A630-48B2176FB71C}" type="pres">
      <dgm:prSet presAssocID="{D5EA69F6-E7E9-4182-9A94-D78AD69E3B55}" presName="thickLine" presStyleLbl="alignNode1" presStyleIdx="0" presStyleCnt="4"/>
      <dgm:spPr/>
    </dgm:pt>
    <dgm:pt modelId="{7008D224-E23E-4350-BB59-D52BC611178C}" type="pres">
      <dgm:prSet presAssocID="{D5EA69F6-E7E9-4182-9A94-D78AD69E3B55}" presName="horz1" presStyleCnt="0"/>
      <dgm:spPr/>
    </dgm:pt>
    <dgm:pt modelId="{072D2AEB-2912-44E0-A4A5-29E06214B787}" type="pres">
      <dgm:prSet presAssocID="{D5EA69F6-E7E9-4182-9A94-D78AD69E3B55}" presName="tx1" presStyleLbl="revTx" presStyleIdx="0" presStyleCnt="4"/>
      <dgm:spPr/>
      <dgm:t>
        <a:bodyPr/>
        <a:lstStyle/>
        <a:p>
          <a:endParaRPr lang="hu-HU"/>
        </a:p>
      </dgm:t>
    </dgm:pt>
    <dgm:pt modelId="{0586B083-A0C4-4900-8E5E-E328B05E6792}" type="pres">
      <dgm:prSet presAssocID="{D5EA69F6-E7E9-4182-9A94-D78AD69E3B55}" presName="vert1" presStyleCnt="0"/>
      <dgm:spPr/>
    </dgm:pt>
    <dgm:pt modelId="{962BC8EC-9B31-4899-92AF-F3A9090E8A6A}" type="pres">
      <dgm:prSet presAssocID="{E592F091-FB93-4FEB-A503-CFFAFD65EDC1}" presName="thickLine" presStyleLbl="alignNode1" presStyleIdx="1" presStyleCnt="4"/>
      <dgm:spPr/>
    </dgm:pt>
    <dgm:pt modelId="{5954FD0B-E62C-4556-87CE-487E8086EEFA}" type="pres">
      <dgm:prSet presAssocID="{E592F091-FB93-4FEB-A503-CFFAFD65EDC1}" presName="horz1" presStyleCnt="0"/>
      <dgm:spPr/>
    </dgm:pt>
    <dgm:pt modelId="{119ADDEE-65F2-4F61-9DD0-FA5DBC54D579}" type="pres">
      <dgm:prSet presAssocID="{E592F091-FB93-4FEB-A503-CFFAFD65EDC1}" presName="tx1" presStyleLbl="revTx" presStyleIdx="1" presStyleCnt="4"/>
      <dgm:spPr/>
      <dgm:t>
        <a:bodyPr/>
        <a:lstStyle/>
        <a:p>
          <a:endParaRPr lang="hu-HU"/>
        </a:p>
      </dgm:t>
    </dgm:pt>
    <dgm:pt modelId="{4F2E27D1-BEEC-44AF-B41F-30584A5C5B9A}" type="pres">
      <dgm:prSet presAssocID="{E592F091-FB93-4FEB-A503-CFFAFD65EDC1}" presName="vert1" presStyleCnt="0"/>
      <dgm:spPr/>
    </dgm:pt>
    <dgm:pt modelId="{9CACDE7B-FB99-474E-9C77-FB333D36F48F}" type="pres">
      <dgm:prSet presAssocID="{903FF081-50A6-41CF-8835-CA8A43EEBB1C}" presName="thickLine" presStyleLbl="alignNode1" presStyleIdx="2" presStyleCnt="4"/>
      <dgm:spPr/>
    </dgm:pt>
    <dgm:pt modelId="{48F16922-3A2F-48C0-8502-CA98600BCBCD}" type="pres">
      <dgm:prSet presAssocID="{903FF081-50A6-41CF-8835-CA8A43EEBB1C}" presName="horz1" presStyleCnt="0"/>
      <dgm:spPr/>
    </dgm:pt>
    <dgm:pt modelId="{6A94D27E-8DF4-47DB-9465-41D588586409}" type="pres">
      <dgm:prSet presAssocID="{903FF081-50A6-41CF-8835-CA8A43EEBB1C}" presName="tx1" presStyleLbl="revTx" presStyleIdx="2" presStyleCnt="4"/>
      <dgm:spPr/>
      <dgm:t>
        <a:bodyPr/>
        <a:lstStyle/>
        <a:p>
          <a:endParaRPr lang="hu-HU"/>
        </a:p>
      </dgm:t>
    </dgm:pt>
    <dgm:pt modelId="{47624DA0-9649-4096-AB3D-E65E86CFC846}" type="pres">
      <dgm:prSet presAssocID="{903FF081-50A6-41CF-8835-CA8A43EEBB1C}" presName="vert1" presStyleCnt="0"/>
      <dgm:spPr/>
    </dgm:pt>
    <dgm:pt modelId="{03A11D55-7592-4779-8F17-83D3FF029946}" type="pres">
      <dgm:prSet presAssocID="{1CBE2F99-64FA-42F6-81A9-BF0721FAA946}" presName="thickLine" presStyleLbl="alignNode1" presStyleIdx="3" presStyleCnt="4"/>
      <dgm:spPr/>
    </dgm:pt>
    <dgm:pt modelId="{62C78574-E2DA-4971-975A-AA4D98937B73}" type="pres">
      <dgm:prSet presAssocID="{1CBE2F99-64FA-42F6-81A9-BF0721FAA946}" presName="horz1" presStyleCnt="0"/>
      <dgm:spPr/>
    </dgm:pt>
    <dgm:pt modelId="{EBB70478-5008-4B8B-A6E3-AEAAFFE0E911}" type="pres">
      <dgm:prSet presAssocID="{1CBE2F99-64FA-42F6-81A9-BF0721FAA946}" presName="tx1" presStyleLbl="revTx" presStyleIdx="3" presStyleCnt="4"/>
      <dgm:spPr/>
      <dgm:t>
        <a:bodyPr/>
        <a:lstStyle/>
        <a:p>
          <a:endParaRPr lang="hu-HU"/>
        </a:p>
      </dgm:t>
    </dgm:pt>
    <dgm:pt modelId="{4BCE613C-1A77-4C43-AB0A-6EAF935DF4B1}" type="pres">
      <dgm:prSet presAssocID="{1CBE2F99-64FA-42F6-81A9-BF0721FAA946}" presName="vert1" presStyleCnt="0"/>
      <dgm:spPr/>
    </dgm:pt>
  </dgm:ptLst>
  <dgm:cxnLst>
    <dgm:cxn modelId="{A7339715-8D01-4287-B0BB-1815DC80A9B0}" srcId="{5CF9120E-BAEB-4DE7-8E5A-03CFE8E53CFB}" destId="{903FF081-50A6-41CF-8835-CA8A43EEBB1C}" srcOrd="2" destOrd="0" parTransId="{A30AB00A-5B23-4CFA-A915-221C021C5D8B}" sibTransId="{B133F793-339C-4571-8EF6-6346D9772445}"/>
    <dgm:cxn modelId="{ACE0DB23-8F98-43F0-9A9E-38725ADFC6F0}" type="presOf" srcId="{903FF081-50A6-41CF-8835-CA8A43EEBB1C}" destId="{6A94D27E-8DF4-47DB-9465-41D588586409}" srcOrd="0" destOrd="0" presId="urn:microsoft.com/office/officeart/2008/layout/LinedList"/>
    <dgm:cxn modelId="{BB3035B8-BC49-4E52-9E75-5CB2C006F5C4}" srcId="{5CF9120E-BAEB-4DE7-8E5A-03CFE8E53CFB}" destId="{E592F091-FB93-4FEB-A503-CFFAFD65EDC1}" srcOrd="1" destOrd="0" parTransId="{FEF21ABA-168D-454F-99DD-A121F5F5D326}" sibTransId="{E0EC7824-F2DE-44A8-81BD-CD7C4CBB5658}"/>
    <dgm:cxn modelId="{06FDF848-6530-48D5-883D-DAAAE33B1EA8}" type="presOf" srcId="{5CF9120E-BAEB-4DE7-8E5A-03CFE8E53CFB}" destId="{9D884077-E263-4C94-9554-7E204B3CD09F}" srcOrd="0" destOrd="0" presId="urn:microsoft.com/office/officeart/2008/layout/LinedList"/>
    <dgm:cxn modelId="{23FF9C47-93D1-4802-8F4C-1DA95A823618}" type="presOf" srcId="{E592F091-FB93-4FEB-A503-CFFAFD65EDC1}" destId="{119ADDEE-65F2-4F61-9DD0-FA5DBC54D579}" srcOrd="0" destOrd="0" presId="urn:microsoft.com/office/officeart/2008/layout/LinedList"/>
    <dgm:cxn modelId="{237D2E79-09ED-44F9-AB03-CEA58FE3ACAA}" type="presOf" srcId="{D5EA69F6-E7E9-4182-9A94-D78AD69E3B55}" destId="{072D2AEB-2912-44E0-A4A5-29E06214B787}" srcOrd="0" destOrd="0" presId="urn:microsoft.com/office/officeart/2008/layout/LinedList"/>
    <dgm:cxn modelId="{962AA770-368D-4AAF-8598-370661AB63CA}" srcId="{5CF9120E-BAEB-4DE7-8E5A-03CFE8E53CFB}" destId="{D5EA69F6-E7E9-4182-9A94-D78AD69E3B55}" srcOrd="0" destOrd="0" parTransId="{AAD29F99-7C34-4A1D-AF23-E1926C19E5C2}" sibTransId="{364CAF4D-3A63-4647-87D0-A0876C064483}"/>
    <dgm:cxn modelId="{F949F5A5-1D7A-494E-A448-66D724CE4847}" type="presOf" srcId="{1CBE2F99-64FA-42F6-81A9-BF0721FAA946}" destId="{EBB70478-5008-4B8B-A6E3-AEAAFFE0E911}" srcOrd="0" destOrd="0" presId="urn:microsoft.com/office/officeart/2008/layout/LinedList"/>
    <dgm:cxn modelId="{E8259599-2657-45F3-A785-D60DDDFF8C20}" srcId="{5CF9120E-BAEB-4DE7-8E5A-03CFE8E53CFB}" destId="{1CBE2F99-64FA-42F6-81A9-BF0721FAA946}" srcOrd="3" destOrd="0" parTransId="{14AEB766-98FB-4C3E-B7DC-372E2B8FC5B7}" sibTransId="{4598D037-7613-4300-9B9F-C61AA0676506}"/>
    <dgm:cxn modelId="{BCFBB035-935A-42BA-8264-6BE0BFDBAF3B}" type="presParOf" srcId="{9D884077-E263-4C94-9554-7E204B3CD09F}" destId="{3CF21A65-BB6F-49FB-A630-48B2176FB71C}" srcOrd="0" destOrd="0" presId="urn:microsoft.com/office/officeart/2008/layout/LinedList"/>
    <dgm:cxn modelId="{D8862B26-71A8-484B-92A7-3EB25C2BB279}" type="presParOf" srcId="{9D884077-E263-4C94-9554-7E204B3CD09F}" destId="{7008D224-E23E-4350-BB59-D52BC611178C}" srcOrd="1" destOrd="0" presId="urn:microsoft.com/office/officeart/2008/layout/LinedList"/>
    <dgm:cxn modelId="{3C348066-39AD-49E0-B333-46D7F2B4F53B}" type="presParOf" srcId="{7008D224-E23E-4350-BB59-D52BC611178C}" destId="{072D2AEB-2912-44E0-A4A5-29E06214B787}" srcOrd="0" destOrd="0" presId="urn:microsoft.com/office/officeart/2008/layout/LinedList"/>
    <dgm:cxn modelId="{8A7C486C-527E-49F6-B3D1-ABC0986E3336}" type="presParOf" srcId="{7008D224-E23E-4350-BB59-D52BC611178C}" destId="{0586B083-A0C4-4900-8E5E-E328B05E6792}" srcOrd="1" destOrd="0" presId="urn:microsoft.com/office/officeart/2008/layout/LinedList"/>
    <dgm:cxn modelId="{0AC27585-5FB5-4CF2-BCFC-D2550DB3A769}" type="presParOf" srcId="{9D884077-E263-4C94-9554-7E204B3CD09F}" destId="{962BC8EC-9B31-4899-92AF-F3A9090E8A6A}" srcOrd="2" destOrd="0" presId="urn:microsoft.com/office/officeart/2008/layout/LinedList"/>
    <dgm:cxn modelId="{255EC160-E275-465C-8138-CF4D63ED44E3}" type="presParOf" srcId="{9D884077-E263-4C94-9554-7E204B3CD09F}" destId="{5954FD0B-E62C-4556-87CE-487E8086EEFA}" srcOrd="3" destOrd="0" presId="urn:microsoft.com/office/officeart/2008/layout/LinedList"/>
    <dgm:cxn modelId="{9F9F5C4C-ECBB-4FAD-92DA-0768C3A3ACFF}" type="presParOf" srcId="{5954FD0B-E62C-4556-87CE-487E8086EEFA}" destId="{119ADDEE-65F2-4F61-9DD0-FA5DBC54D579}" srcOrd="0" destOrd="0" presId="urn:microsoft.com/office/officeart/2008/layout/LinedList"/>
    <dgm:cxn modelId="{C8E34F56-9253-4E36-A2AA-ECC495A6619D}" type="presParOf" srcId="{5954FD0B-E62C-4556-87CE-487E8086EEFA}" destId="{4F2E27D1-BEEC-44AF-B41F-30584A5C5B9A}" srcOrd="1" destOrd="0" presId="urn:microsoft.com/office/officeart/2008/layout/LinedList"/>
    <dgm:cxn modelId="{BF1542A2-5623-4494-AA2A-8A3D4D10885C}" type="presParOf" srcId="{9D884077-E263-4C94-9554-7E204B3CD09F}" destId="{9CACDE7B-FB99-474E-9C77-FB333D36F48F}" srcOrd="4" destOrd="0" presId="urn:microsoft.com/office/officeart/2008/layout/LinedList"/>
    <dgm:cxn modelId="{FC81AFE5-1BEF-46B2-BEEA-84671296536F}" type="presParOf" srcId="{9D884077-E263-4C94-9554-7E204B3CD09F}" destId="{48F16922-3A2F-48C0-8502-CA98600BCBCD}" srcOrd="5" destOrd="0" presId="urn:microsoft.com/office/officeart/2008/layout/LinedList"/>
    <dgm:cxn modelId="{F35B1A62-25A2-48B3-B9BC-8682C6D6FD64}" type="presParOf" srcId="{48F16922-3A2F-48C0-8502-CA98600BCBCD}" destId="{6A94D27E-8DF4-47DB-9465-41D588586409}" srcOrd="0" destOrd="0" presId="urn:microsoft.com/office/officeart/2008/layout/LinedList"/>
    <dgm:cxn modelId="{10D749F9-451B-4482-81F1-E51C316FF65F}" type="presParOf" srcId="{48F16922-3A2F-48C0-8502-CA98600BCBCD}" destId="{47624DA0-9649-4096-AB3D-E65E86CFC846}" srcOrd="1" destOrd="0" presId="urn:microsoft.com/office/officeart/2008/layout/LinedList"/>
    <dgm:cxn modelId="{F8A584BF-2D81-42EC-B824-470AA355EE38}" type="presParOf" srcId="{9D884077-E263-4C94-9554-7E204B3CD09F}" destId="{03A11D55-7592-4779-8F17-83D3FF029946}" srcOrd="6" destOrd="0" presId="urn:microsoft.com/office/officeart/2008/layout/LinedList"/>
    <dgm:cxn modelId="{E13DA96F-D0E3-4A37-8E88-DBAFA4EECF65}" type="presParOf" srcId="{9D884077-E263-4C94-9554-7E204B3CD09F}" destId="{62C78574-E2DA-4971-975A-AA4D98937B73}" srcOrd="7" destOrd="0" presId="urn:microsoft.com/office/officeart/2008/layout/LinedList"/>
    <dgm:cxn modelId="{EC8BE279-106D-41A9-8398-6590A359F491}" type="presParOf" srcId="{62C78574-E2DA-4971-975A-AA4D98937B73}" destId="{EBB70478-5008-4B8B-A6E3-AEAAFFE0E911}" srcOrd="0" destOrd="0" presId="urn:microsoft.com/office/officeart/2008/layout/LinedList"/>
    <dgm:cxn modelId="{2379527F-0E91-4878-936D-AD45904C4394}" type="presParOf" srcId="{62C78574-E2DA-4971-975A-AA4D98937B73}" destId="{4BCE613C-1A77-4C43-AB0A-6EAF935DF4B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1A65-BB6F-49FB-A630-48B2176FB71C}">
      <dsp:nvSpPr>
        <dsp:cNvPr id="0" name=""/>
        <dsp:cNvSpPr/>
      </dsp:nvSpPr>
      <dsp:spPr>
        <a:xfrm>
          <a:off x="0" y="0"/>
          <a:ext cx="642321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2D2AEB-2912-44E0-A4A5-29E06214B787}">
      <dsp:nvSpPr>
        <dsp:cNvPr id="0" name=""/>
        <dsp:cNvSpPr/>
      </dsp:nvSpPr>
      <dsp:spPr>
        <a:xfrm>
          <a:off x="0" y="0"/>
          <a:ext cx="6423211" cy="899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Grundstoffe</a:t>
          </a:r>
          <a:r>
            <a:rPr lang="hu-HU" sz="2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von </a:t>
          </a:r>
          <a:r>
            <a:rPr lang="hu-HU" sz="2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den</a:t>
          </a:r>
          <a:r>
            <a:rPr lang="hu-HU" sz="2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sz="2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lokalen</a:t>
          </a:r>
          <a:r>
            <a:rPr lang="hu-HU" sz="2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sz="2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Bio</a:t>
          </a:r>
          <a:r>
            <a:rPr lang="hu-HU" sz="2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hu-HU" sz="2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Anbauern</a:t>
          </a:r>
          <a:endParaRPr lang="en-US" sz="2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6423211" cy="899829"/>
      </dsp:txXfrm>
    </dsp:sp>
    <dsp:sp modelId="{962BC8EC-9B31-4899-92AF-F3A9090E8A6A}">
      <dsp:nvSpPr>
        <dsp:cNvPr id="0" name=""/>
        <dsp:cNvSpPr/>
      </dsp:nvSpPr>
      <dsp:spPr>
        <a:xfrm>
          <a:off x="0" y="899829"/>
          <a:ext cx="642321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9ADDEE-65F2-4F61-9DD0-FA5DBC54D579}">
      <dsp:nvSpPr>
        <dsp:cNvPr id="0" name=""/>
        <dsp:cNvSpPr/>
      </dsp:nvSpPr>
      <dsp:spPr>
        <a:xfrm>
          <a:off x="0" y="899829"/>
          <a:ext cx="6423211" cy="899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zur</a:t>
          </a:r>
          <a:r>
            <a:rPr lang="hu-HU" sz="2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sz="2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Speiseintoleranz</a:t>
          </a:r>
          <a:r>
            <a:rPr lang="hu-HU" sz="2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hu-HU" sz="2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Speisen</a:t>
          </a:r>
          <a:r>
            <a:rPr lang="hu-HU" sz="2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und </a:t>
          </a:r>
          <a:r>
            <a:rPr lang="hu-HU" sz="2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Getränke</a:t>
          </a:r>
          <a:r>
            <a:rPr lang="hu-HU" sz="2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sz="2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empfehlen</a:t>
          </a:r>
          <a:endParaRPr lang="en-US" sz="2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899829"/>
        <a:ext cx="6423211" cy="899829"/>
      </dsp:txXfrm>
    </dsp:sp>
    <dsp:sp modelId="{9CACDE7B-FB99-474E-9C77-FB333D36F48F}">
      <dsp:nvSpPr>
        <dsp:cNvPr id="0" name=""/>
        <dsp:cNvSpPr/>
      </dsp:nvSpPr>
      <dsp:spPr>
        <a:xfrm>
          <a:off x="0" y="1799658"/>
          <a:ext cx="642321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94D27E-8DF4-47DB-9465-41D588586409}">
      <dsp:nvSpPr>
        <dsp:cNvPr id="0" name=""/>
        <dsp:cNvSpPr/>
      </dsp:nvSpPr>
      <dsp:spPr>
        <a:xfrm>
          <a:off x="0" y="1799658"/>
          <a:ext cx="6423211" cy="899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Kaffeespezialitäten mit </a:t>
          </a:r>
          <a:r>
            <a:rPr lang="de-DE" sz="2600" kern="1200" noProof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lak</a:t>
          </a:r>
          <a:r>
            <a:rPr lang="hu-HU" sz="2600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de-DE" sz="2600" kern="1200" noProof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os</a:t>
          </a:r>
          <a:r>
            <a:rPr lang="hu-HU" sz="2600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de-DE" sz="2600" kern="1200" noProof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reier</a:t>
          </a:r>
          <a:r>
            <a:rPr lang="de-DE" sz="2600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Milch zubereiten</a:t>
          </a:r>
        </a:p>
      </dsp:txBody>
      <dsp:txXfrm>
        <a:off x="0" y="1799658"/>
        <a:ext cx="6423211" cy="899829"/>
      </dsp:txXfrm>
    </dsp:sp>
    <dsp:sp modelId="{03A11D55-7592-4779-8F17-83D3FF029946}">
      <dsp:nvSpPr>
        <dsp:cNvPr id="0" name=""/>
        <dsp:cNvSpPr/>
      </dsp:nvSpPr>
      <dsp:spPr>
        <a:xfrm>
          <a:off x="0" y="2699487"/>
          <a:ext cx="642321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B70478-5008-4B8B-A6E3-AEAAFFE0E911}">
      <dsp:nvSpPr>
        <dsp:cNvPr id="0" name=""/>
        <dsp:cNvSpPr/>
      </dsp:nvSpPr>
      <dsp:spPr>
        <a:xfrm>
          <a:off x="0" y="2699487"/>
          <a:ext cx="6423211" cy="899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Glutenfreie Gebäcke </a:t>
          </a:r>
        </a:p>
      </dsp:txBody>
      <dsp:txXfrm>
        <a:off x="0" y="2699487"/>
        <a:ext cx="6423211" cy="899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9F5C5-9D30-4188-A720-AD354547E2C5}" type="datetimeFigureOut">
              <a:rPr lang="hu-HU" smtClean="0"/>
              <a:t>2023. 05. 08.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21CD6-ED4A-44D1-89E3-7E83D6370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70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1CD6-ED4A-44D1-89E3-7E83D6370F4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972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1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3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88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8827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74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02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0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5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5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9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2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4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3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4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04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6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23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46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4BB01D-4ABC-34ED-C8D3-090F9BE071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Ersamus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Tour  </a:t>
            </a:r>
            <a:b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Fostering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Transferable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06.11-2022-29.11.2022.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6BA76C6-5704-E3BF-02CB-8A5C673112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Kosztra Maja und Dániel Kosik</a:t>
            </a:r>
          </a:p>
          <a:p>
            <a:pPr algn="l"/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Arbeitsplatz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Kitz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Weinstube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Aschaffenburg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8FA97979-1FDD-467A-7D80-6FE4C4B798DF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5767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1">
            <a:extLst>
              <a:ext uri="{FF2B5EF4-FFF2-40B4-BE49-F238E27FC236}">
                <a16:creationId xmlns:a16="http://schemas.microsoft.com/office/drawing/2014/main" id="{7BC20EE3-FADD-CE7D-7870-3C36F1E21102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60" y="0"/>
            <a:ext cx="969679" cy="112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7ED279B-AE4D-6A14-6A55-5226739C0EF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5840"/>
            <a:ext cx="2590800" cy="111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34E1F0E-6EBC-92DC-5DAF-C86DB4751BB0}"/>
              </a:ext>
            </a:extLst>
          </p:cNvPr>
          <p:cNvSpPr txBox="1"/>
          <p:nvPr/>
        </p:nvSpPr>
        <p:spPr>
          <a:xfrm>
            <a:off x="958788" y="1563638"/>
            <a:ext cx="93748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Erasmus+ VET </a:t>
            </a:r>
            <a:r>
              <a:rPr lang="hu-HU" sz="1200" dirty="0" err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Mobility</a:t>
            </a:r>
            <a:r>
              <a:rPr lang="hu-HU" sz="12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, 2020-1-HU01-KA102-078492  FOOD-TOUR: Fostering </a:t>
            </a:r>
            <a:r>
              <a:rPr lang="hu-HU" sz="1200" dirty="0" err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Transferable</a:t>
            </a:r>
            <a:r>
              <a:rPr lang="hu-HU" sz="12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hu-HU" sz="1200" dirty="0" err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Skills</a:t>
            </a:r>
            <a:r>
              <a:rPr lang="hu-HU" sz="1200" dirty="0">
                <a:solidFill>
                  <a:srgbClr val="FFFF00"/>
                </a:solidFill>
                <a:highlight>
                  <a:srgbClr val="FFCC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200" dirty="0">
                <a:solidFill>
                  <a:srgbClr val="FFFF00"/>
                </a:solidFill>
                <a:highlight>
                  <a:srgbClr val="FFCC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200" dirty="0">
              <a:solidFill>
                <a:srgbClr val="FFFF00"/>
              </a:solidFill>
              <a:highlight>
                <a:srgbClr val="FFCC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ktum 8">
            <a:extLst>
              <a:ext uri="{FF2B5EF4-FFF2-40B4-BE49-F238E27FC236}">
                <a16:creationId xmlns:a16="http://schemas.microsoft.com/office/drawing/2014/main" id="{7AB8D27A-4CE9-3D7C-6B45-D309E4C63A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696718"/>
              </p:ext>
            </p:extLst>
          </p:nvPr>
        </p:nvGraphicFramePr>
        <p:xfrm>
          <a:off x="9667783" y="2822874"/>
          <a:ext cx="2095130" cy="1212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9" name="Objektum 8">
                        <a:extLst>
                          <a:ext uri="{FF2B5EF4-FFF2-40B4-BE49-F238E27FC236}">
                            <a16:creationId xmlns:a16="http://schemas.microsoft.com/office/drawing/2014/main" id="{7AB8D27A-4CE9-3D7C-6B45-D309E4C63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67783" y="2822874"/>
                        <a:ext cx="2095130" cy="1212251"/>
                      </a:xfrm>
                      <a:prstGeom prst="rect">
                        <a:avLst/>
                      </a:prstGeom>
                      <a:ln w="1270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>
            <a:extLst>
              <a:ext uri="{FF2B5EF4-FFF2-40B4-BE49-F238E27FC236}">
                <a16:creationId xmlns:a16="http://schemas.microsoft.com/office/drawing/2014/main" id="{A0286C4A-471F-62E9-BA9A-DE75CB7B24DD}"/>
              </a:ext>
            </a:extLst>
          </p:cNvPr>
          <p:cNvSpPr txBox="1"/>
          <p:nvPr/>
        </p:nvSpPr>
        <p:spPr>
          <a:xfrm>
            <a:off x="585926" y="5965794"/>
            <a:ext cx="11176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projektet az Európai Unió támogatta. A kiadványban (közleményben) megjelentek nem szükségszerűen tükrözik az Európai  bizottság nézeteit.</a:t>
            </a:r>
            <a:endParaRPr lang="hu-H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07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C4AA7D-01AD-3BF3-B06A-D3FCEE1D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Dániel </a:t>
            </a:r>
            <a:r>
              <a:rPr lang="hu-HU" dirty="0" err="1"/>
              <a:t>als</a:t>
            </a:r>
            <a:r>
              <a:rPr lang="hu-HU" dirty="0"/>
              <a:t> Kellner </a:t>
            </a:r>
            <a:r>
              <a:rPr lang="hu-HU" dirty="0" err="1"/>
              <a:t>gearbeitet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5A4C5D2-2D0F-BD24-39CF-B391521FB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364" y="2171495"/>
            <a:ext cx="3267635" cy="435684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A00C81B-AE60-9D63-F36D-FB008A643ED6}"/>
              </a:ext>
            </a:extLst>
          </p:cNvPr>
          <p:cNvSpPr txBox="1"/>
          <p:nvPr/>
        </p:nvSpPr>
        <p:spPr>
          <a:xfrm flipH="1">
            <a:off x="1064028" y="3096491"/>
            <a:ext cx="66003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Veranstaltungen vorbereiten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Gesunde Speise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fehlen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Allergen bekannt geben in Speisen und Getränken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Essenintoleranz Speise empfehlen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 und Trinken servieren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Weine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Weinregion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empfehlen und ausschenken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Kaffe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spezialitäten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Tees zubereiten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4177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hó, személy látható&#10;&#10;Automatikusan generált leírás">
            <a:extLst>
              <a:ext uri="{FF2B5EF4-FFF2-40B4-BE49-F238E27FC236}">
                <a16:creationId xmlns:a16="http://schemas.microsoft.com/office/drawing/2014/main" id="{C9C7DE52-1EC9-2C97-848B-636DF9277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7" r="1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5500260-F82F-09CA-6E9C-27E56CAF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Speiseintoleranz-Allergen</a:t>
            </a:r>
          </a:p>
        </p:txBody>
      </p:sp>
      <p:graphicFrame>
        <p:nvGraphicFramePr>
          <p:cNvPr id="8" name="Szövegdoboz 3">
            <a:extLst>
              <a:ext uri="{FF2B5EF4-FFF2-40B4-BE49-F238E27FC236}">
                <a16:creationId xmlns:a16="http://schemas.microsoft.com/office/drawing/2014/main" id="{BEC74CD4-7E8F-5D34-D66D-4D7D4372F5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8016"/>
              </p:ext>
            </p:extLst>
          </p:nvPr>
        </p:nvGraphicFramePr>
        <p:xfrm>
          <a:off x="680321" y="2336873"/>
          <a:ext cx="642321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7857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6EF5D2-48C4-0CB6-653C-4724E0D5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Veranstaltung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Geburtstagsfeier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- 25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Gäste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8C1F8B50-7790-920F-37BC-DB67BDA0FB77}"/>
              </a:ext>
            </a:extLst>
          </p:cNvPr>
          <p:cNvSpPr/>
          <p:nvPr/>
        </p:nvSpPr>
        <p:spPr>
          <a:xfrm>
            <a:off x="9165221" y="2212387"/>
            <a:ext cx="2458804" cy="2433226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44617E3-B240-F34C-92A4-CC2BF8B9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3"/>
            <a:ext cx="329247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0CEB276-C21D-17A0-2445-2AF606B9F9A7}"/>
              </a:ext>
            </a:extLst>
          </p:cNvPr>
          <p:cNvSpPr txBox="1"/>
          <p:nvPr/>
        </p:nvSpPr>
        <p:spPr>
          <a:xfrm flipH="1">
            <a:off x="4504597" y="3553905"/>
            <a:ext cx="40940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Köchin</a:t>
            </a:r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Vorbereitungen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treffen in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Küche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Speisen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zubereiten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Speisen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Teller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servieren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Kellner: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Vorbereitungen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treffen in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Theke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Restaurant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Getränke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zubereiten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Speise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Getränke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sevieren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1894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5C2CB6-0994-083B-5381-F68087AF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Mülltrennung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HACCP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unserer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Arbeitspaltz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0DA24F75-B873-C596-39C1-A48EDFD38561}"/>
              </a:ext>
            </a:extLst>
          </p:cNvPr>
          <p:cNvSpPr/>
          <p:nvPr/>
        </p:nvSpPr>
        <p:spPr>
          <a:xfrm>
            <a:off x="8288721" y="3061252"/>
            <a:ext cx="3822032" cy="3105819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3EEEA7F-518A-AD85-052A-4F4A99B86ED3}"/>
              </a:ext>
            </a:extLst>
          </p:cNvPr>
          <p:cNvSpPr txBox="1"/>
          <p:nvPr/>
        </p:nvSpPr>
        <p:spPr>
          <a:xfrm>
            <a:off x="4479749" y="3153369"/>
            <a:ext cx="28498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Müll im Restaurant und in der Küche selektiv gesammelt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Umweltfreundliche Serviette im Restaurant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Wiederverwendete Verpackung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Pfandflasche 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HACCP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halten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  <a:p>
            <a:endParaRPr lang="hu-HU" dirty="0"/>
          </a:p>
        </p:txBody>
      </p:sp>
      <p:pic>
        <p:nvPicPr>
          <p:cNvPr id="1026" name="Picture 2" descr="HACCP – LukácsMunkavédelem.hu">
            <a:extLst>
              <a:ext uri="{FF2B5EF4-FFF2-40B4-BE49-F238E27FC236}">
                <a16:creationId xmlns:a16="http://schemas.microsoft.com/office/drawing/2014/main" id="{C5F7606D-41C1-41A4-2414-8FA6A331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577"/>
            <a:ext cx="4006392" cy="30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415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820AFA-95CD-A481-394B-AA8EF1621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schön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84D7914-8207-99B6-CC2F-B7ECCBC992C6}"/>
              </a:ext>
            </a:extLst>
          </p:cNvPr>
          <p:cNvSpPr txBox="1"/>
          <p:nvPr/>
        </p:nvSpPr>
        <p:spPr>
          <a:xfrm>
            <a:off x="1198055" y="2903456"/>
            <a:ext cx="882348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Europäische Union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Staatliche Berufsschule Aschaffenburg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Miskolcer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Berufsbildungszentrum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Szentpáli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István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Handels-und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Gastgewerbetechnikum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Berufsschule Miskolc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Leitung und Mitarbeiter von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Weinstube Kitz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Aschaffenburg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Schulleitung, intarnationaler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Koordinator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profesioneller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Ausbilder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Ausbilder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5471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346163-96E3-61BD-90D3-E6AE1FEEF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schön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Ihre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Aufmerksamkeit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9C97B866-7C60-A809-FE71-F959FB174D71}"/>
              </a:ext>
            </a:extLst>
          </p:cNvPr>
          <p:cNvSpPr/>
          <p:nvPr/>
        </p:nvSpPr>
        <p:spPr>
          <a:xfrm>
            <a:off x="4110633" y="2696321"/>
            <a:ext cx="4201960" cy="302089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72FCE3C-E591-CE2F-3362-0C692F0BA162}"/>
              </a:ext>
            </a:extLst>
          </p:cNvPr>
          <p:cNvSpPr txBox="1"/>
          <p:nvPr/>
        </p:nvSpPr>
        <p:spPr>
          <a:xfrm flipH="1">
            <a:off x="1274855" y="5959366"/>
            <a:ext cx="10244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hu-HU" sz="12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projektet az Európai Unió támogatta. A kiadványban (közleményben) megjelentek nem szükségszerűen tükrözik az Európai  bizottság nézeteit.</a:t>
            </a:r>
          </a:p>
        </p:txBody>
      </p:sp>
    </p:spTree>
    <p:extLst>
      <p:ext uri="{BB962C8B-B14F-4D97-AF65-F5344CB8AC3E}">
        <p14:creationId xmlns:p14="http://schemas.microsoft.com/office/powerpoint/2010/main" val="1835439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E5A13C-3748-E2DD-A79D-B7C022B8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Unsere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Partnerschule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Staatliche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Berufschule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III.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Aschaffenburg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9AB0DA9-1F82-BE12-366E-344D79F38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2255" y="2471879"/>
            <a:ext cx="2871465" cy="332870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2EFEAE3-1485-98B3-D6A2-52CBCBE8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9313"/>
            <a:ext cx="1780186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63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2136C6-2AE5-5112-A628-CA9DC57A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hu-HU" sz="2400"/>
              <a:t>Aschaffenburg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01377C-13B4-4A41-2E10-107F7362D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</a:t>
            </a:r>
            <a:endParaRPr lang="hu-H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lieg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bayerischem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Unterfranken</a:t>
            </a:r>
            <a:endParaRPr lang="hu-H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größte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endParaRPr lang="hu-H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71.387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Einwohner</a:t>
            </a:r>
            <a:endParaRPr lang="hu-H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gastfreundlich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sauber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schön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reicht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Sehenswürdigkeiten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Touriste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anzieht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8FCFEC58-32B0-400E-2D00-67D3D04E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90" y="1642199"/>
            <a:ext cx="6269479" cy="357360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29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E22E58-21E3-7569-8454-14EFD287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338245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Unsere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Partnerschule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Staatliche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Berufschule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III. 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D3C19A69-288D-4580-B1E6-DBC1ED5E0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24289" cy="3599316"/>
          </a:xfrm>
        </p:spPr>
        <p:txBody>
          <a:bodyPr>
            <a:normAutofit/>
          </a:bodyPr>
          <a:lstStyle/>
          <a:p>
            <a:pPr algn="just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Beruf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schule III. besteht aus zwei Gebäuden. Hier befinden sich mehr als zehn Unter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icht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üche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zgerei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Konditorei, Geschäfte, sogar ein Hotelzimmer, in denen die Schüler die gewählte Berufe üben können. Die Unterrichtsgebäuden sind sehr modern und die Räume sind mit neusten Technics  ausgerüstet.</a:t>
            </a:r>
          </a:p>
          <a:p>
            <a:pPr algn="just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Lage der Schule ist ausgezeichnet, die Schüle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können leicht mit den öffentlichen Verkehrsmitteln erreichen. 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nterne Ansprechpartner - Über uns - Berufsschule I Aschaffenburg |  Berufsschule 1 Aschaffenburg">
            <a:extLst>
              <a:ext uri="{FF2B5EF4-FFF2-40B4-BE49-F238E27FC236}">
                <a16:creationId xmlns:a16="http://schemas.microsoft.com/office/drawing/2014/main" id="{97C6E2C2-203F-3E51-B526-5732CD87B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r="9666" b="1"/>
          <a:stretch/>
        </p:blipFill>
        <p:spPr bwMode="auto">
          <a:xfrm>
            <a:off x="5449198" y="4169238"/>
            <a:ext cx="3378077" cy="220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0F2901C-DA79-B438-F969-DFCC39CD3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" b="-5"/>
          <a:stretch/>
        </p:blipFill>
        <p:spPr>
          <a:xfrm>
            <a:off x="8967679" y="2666030"/>
            <a:ext cx="2739691" cy="37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2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F7E931-D0FD-DCB3-277B-DAF12F2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Ungarische Köstlichkeiten in unserer Partnerschule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3068C3-F7BC-66CD-EED9-D8802537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211977" cy="359931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unsre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Partnerschule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köstlichen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Essen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eingeladen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Köche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ungarische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zubereitet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Kellner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serviert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kleinen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ungarischen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Küche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deutschen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Lehrern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Schülern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vorgestellt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Gäste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sehr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begeistert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ungarischen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Geschmackwelt.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Kép 4" descr="A képen Tál, Konyhaművészet, étel, köret látható&#10;&#10;Automatikusan generált leírás">
            <a:extLst>
              <a:ext uri="{FF2B5EF4-FFF2-40B4-BE49-F238E27FC236}">
                <a16:creationId xmlns:a16="http://schemas.microsoft.com/office/drawing/2014/main" id="{E3BF057D-E79C-7AA2-8EE3-BA606EAC1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"/>
          <a:stretch/>
        </p:blipFill>
        <p:spPr>
          <a:xfrm>
            <a:off x="6317103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Picture 2" descr="Nincs elérhető leírás.">
            <a:extLst>
              <a:ext uri="{FF2B5EF4-FFF2-40B4-BE49-F238E27FC236}">
                <a16:creationId xmlns:a16="http://schemas.microsoft.com/office/drawing/2014/main" id="{7DE0543A-9A56-491A-A0B4-8202C383E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/>
          <a:stretch/>
        </p:blipFill>
        <p:spPr bwMode="auto">
          <a:xfrm>
            <a:off x="9209664" y="2336872"/>
            <a:ext cx="2692907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9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49F6CD-1D33-85F7-5B80-12608F61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49410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 dirty="0"/>
              <a:t>Unser</a:t>
            </a:r>
            <a:r>
              <a:rPr lang="hu-HU" sz="3000" dirty="0"/>
              <a:t> </a:t>
            </a:r>
            <a:r>
              <a:rPr lang="hu-HU" sz="3000" dirty="0" err="1"/>
              <a:t>Arbetispaltz</a:t>
            </a:r>
            <a:r>
              <a:rPr lang="hu-HU" sz="3000" dirty="0"/>
              <a:t> </a:t>
            </a:r>
            <a:r>
              <a:rPr lang="en-US" sz="3000" dirty="0"/>
              <a:t>: </a:t>
            </a:r>
            <a:r>
              <a:rPr lang="en-US" sz="3000" dirty="0" err="1"/>
              <a:t>Weinstube</a:t>
            </a:r>
            <a:r>
              <a:rPr lang="en-US" sz="3000" dirty="0"/>
              <a:t> Kitz </a:t>
            </a:r>
            <a:r>
              <a:rPr lang="en-US" sz="3000" dirty="0" err="1"/>
              <a:t>Aschaffenbug</a:t>
            </a:r>
            <a:endParaRPr lang="en-US" sz="30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31A04AB-C1C4-2AA6-0786-7120764B6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2" r="2" b="21921"/>
          <a:stretch/>
        </p:blipFill>
        <p:spPr>
          <a:xfrm>
            <a:off x="-2" y="10"/>
            <a:ext cx="896620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Picture 2" descr="Weinstube Kitz">
            <a:extLst>
              <a:ext uri="{FF2B5EF4-FFF2-40B4-BE49-F238E27FC236}">
                <a16:creationId xmlns:a16="http://schemas.microsoft.com/office/drawing/2014/main" id="{C2A1D33B-D9FC-E8D0-1492-1D1658882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3" r="10108" b="-2"/>
          <a:stretch/>
        </p:blipFill>
        <p:spPr bwMode="auto">
          <a:xfrm>
            <a:off x="9111717" y="15514"/>
            <a:ext cx="3080285" cy="4172020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121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99DFE5-155D-D2C3-881C-5C4177F01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Maja in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Küche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1427340-D51F-D9E7-A8DE-7500D12CD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72" t="7363" r="5312" b="17367"/>
          <a:stretch/>
        </p:blipFill>
        <p:spPr>
          <a:xfrm>
            <a:off x="644434" y="2159726"/>
            <a:ext cx="3367681" cy="42558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145A68C-73A1-3982-1CBB-5AAC2331F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07" y="2159726"/>
            <a:ext cx="3191896" cy="4255862"/>
          </a:xfrm>
          <a:prstGeom prst="rect">
            <a:avLst/>
          </a:prstGeom>
        </p:spPr>
      </p:pic>
      <p:pic>
        <p:nvPicPr>
          <p:cNvPr id="6" name="Tartalom helye 3">
            <a:extLst>
              <a:ext uri="{FF2B5EF4-FFF2-40B4-BE49-F238E27FC236}">
                <a16:creationId xmlns:a16="http://schemas.microsoft.com/office/drawing/2014/main" id="{7ABA7E1F-475E-0355-30DC-BBC41773A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008" y="2185738"/>
            <a:ext cx="3172386" cy="42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63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726436-67DF-87B1-6FA4-4237D780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610697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Maja </a:t>
            </a:r>
            <a:r>
              <a:rPr lang="hu-HU" dirty="0" err="1"/>
              <a:t>als</a:t>
            </a:r>
            <a:r>
              <a:rPr lang="hu-HU" dirty="0"/>
              <a:t> </a:t>
            </a:r>
            <a:r>
              <a:rPr lang="hu-HU" dirty="0" err="1"/>
              <a:t>Köchin</a:t>
            </a:r>
            <a:r>
              <a:rPr lang="hu-HU" dirty="0"/>
              <a:t> </a:t>
            </a:r>
            <a:r>
              <a:rPr lang="hu-HU" dirty="0" err="1"/>
              <a:t>gearbeitet</a:t>
            </a:r>
            <a:endParaRPr lang="en-US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D074BED-7F43-C4E7-6E31-ADACCCFBBF14}"/>
              </a:ext>
            </a:extLst>
          </p:cNvPr>
          <p:cNvSpPr txBox="1"/>
          <p:nvPr/>
        </p:nvSpPr>
        <p:spPr>
          <a:xfrm>
            <a:off x="680321" y="2336873"/>
            <a:ext cx="6106979" cy="35993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Vorbereitungen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treffen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Speisen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kennenlernen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Veranstaltungen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kochen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vorbereiten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Speisen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zubereiten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Salate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zubereiten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Desserts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zubereiten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FA43A7F-7689-5C59-EE79-D3CDDD4F8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3" b="18140"/>
          <a:stretch/>
        </p:blipFill>
        <p:spPr>
          <a:xfrm>
            <a:off x="7318966" y="484632"/>
            <a:ext cx="4495806" cy="351194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Picture 2" descr="Nincs elérhető leírás.">
            <a:extLst>
              <a:ext uri="{FF2B5EF4-FFF2-40B4-BE49-F238E27FC236}">
                <a16:creationId xmlns:a16="http://schemas.microsoft.com/office/drawing/2014/main" id="{88477CCA-ABAE-204D-C703-512F28C30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" b="5"/>
          <a:stretch/>
        </p:blipFill>
        <p:spPr bwMode="auto">
          <a:xfrm>
            <a:off x="7318965" y="4150596"/>
            <a:ext cx="1663109" cy="222349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602DCA7-8F55-1265-060B-644DA51A9F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9" r="5" b="28790"/>
          <a:stretch/>
        </p:blipFill>
        <p:spPr>
          <a:xfrm>
            <a:off x="9144000" y="4150596"/>
            <a:ext cx="2670772" cy="223180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14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E18B01-27F3-71A0-FC1D-B9B44A95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733709"/>
            <a:ext cx="6752110" cy="13730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hu-HU" sz="5400" dirty="0">
                <a:latin typeface="Arial" panose="020B0604020202020204" pitchFamily="34" charset="0"/>
                <a:cs typeface="Arial" panose="020B0604020202020204" pitchFamily="34" charset="0"/>
              </a:rPr>
              <a:t>Dániel </a:t>
            </a:r>
            <a:r>
              <a:rPr lang="hu-HU" sz="54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5400" dirty="0">
                <a:latin typeface="Arial" panose="020B0604020202020204" pitchFamily="34" charset="0"/>
                <a:cs typeface="Arial" panose="020B0604020202020204" pitchFamily="34" charset="0"/>
              </a:rPr>
              <a:t> Restaurant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066D606-D63B-82D6-9CE9-6E2736E6C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091" y="1197237"/>
            <a:ext cx="3358478" cy="446352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90661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240</TotalTime>
  <Words>457</Words>
  <Application>Microsoft Office PowerPoint</Application>
  <PresentationFormat>Szélesvásznú</PresentationFormat>
  <Paragraphs>75</Paragraphs>
  <Slides>15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2" baseType="lpstr">
      <vt:lpstr>Arial</vt:lpstr>
      <vt:lpstr>Calibri</vt:lpstr>
      <vt:lpstr>Tahoma</vt:lpstr>
      <vt:lpstr>Trebuchet MS</vt:lpstr>
      <vt:lpstr>Wingdings</vt:lpstr>
      <vt:lpstr>Berlin</vt:lpstr>
      <vt:lpstr>PDF</vt:lpstr>
      <vt:lpstr>Ersamus+ Food Tour   Fostering Transferable Skills 06.11-2022-29.11.2022.</vt:lpstr>
      <vt:lpstr>Unsere Partnerschule: Staatliche Berufschule III. Aschaffenburg</vt:lpstr>
      <vt:lpstr>Aschaffenburg</vt:lpstr>
      <vt:lpstr>Unsere Partnerschule: Staatliche Berufschule III. </vt:lpstr>
      <vt:lpstr>Ungarische Köstlichkeiten in unserer Partnerschule</vt:lpstr>
      <vt:lpstr>Unser Arbetispaltz : Weinstube Kitz Aschaffenbug</vt:lpstr>
      <vt:lpstr>Maja in der Küche</vt:lpstr>
      <vt:lpstr>Maja als Köchin gearbeitet</vt:lpstr>
      <vt:lpstr>Dániel im Restaurant</vt:lpstr>
      <vt:lpstr>Dániel als Kellner gearbeitet</vt:lpstr>
      <vt:lpstr>Speiseintoleranz-Allergen</vt:lpstr>
      <vt:lpstr>Veranstaltung: Geburtstagsfeier - 25 Gäste</vt:lpstr>
      <vt:lpstr>Mülltrennung und HACCP auf unserer Arbeitspaltz</vt:lpstr>
      <vt:lpstr>Danke schön für</vt:lpstr>
      <vt:lpstr>Danke schön für Ihre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Ersamus+ Food Tour   Fostering Transferable Skills 06.11-2022-29.11.2022.</dc:title>
  <dc:creator>Csilla Nagy-Csinos</dc:creator>
  <cp:lastModifiedBy>KissneSzBarbara</cp:lastModifiedBy>
  <cp:revision>2</cp:revision>
  <dcterms:created xsi:type="dcterms:W3CDTF">2023-05-08T04:55:10Z</dcterms:created>
  <dcterms:modified xsi:type="dcterms:W3CDTF">2023-05-08T09:19:11Z</dcterms:modified>
</cp:coreProperties>
</file>