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0" r:id="rId2"/>
    <p:sldId id="257" r:id="rId3"/>
    <p:sldId id="259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2" r:id="rId12"/>
    <p:sldId id="271" r:id="rId13"/>
    <p:sldId id="274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8D5D4-0B49-4C09-B6E2-6DB0FD7DD808}" v="88" dt="2023-01-11T18:04:09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Nagy-Csinos" userId="79dbae4ab56ab3b7" providerId="LiveId" clId="{A848D5D4-0B49-4C09-B6E2-6DB0FD7DD808}"/>
    <pc:docChg chg="undo custSel delSld modSld">
      <pc:chgData name="Csilla Nagy-Csinos" userId="79dbae4ab56ab3b7" providerId="LiveId" clId="{A848D5D4-0B49-4C09-B6E2-6DB0FD7DD808}" dt="2023-01-11T18:04:49.551" v="394" actId="1076"/>
      <pc:docMkLst>
        <pc:docMk/>
      </pc:docMkLst>
      <pc:sldChg chg="modSp mod">
        <pc:chgData name="Csilla Nagy-Csinos" userId="79dbae4ab56ab3b7" providerId="LiveId" clId="{A848D5D4-0B49-4C09-B6E2-6DB0FD7DD808}" dt="2023-01-11T17:13:16.848" v="31" actId="20577"/>
        <pc:sldMkLst>
          <pc:docMk/>
          <pc:sldMk cId="2299559111" sldId="257"/>
        </pc:sldMkLst>
        <pc:spChg chg="mod">
          <ac:chgData name="Csilla Nagy-Csinos" userId="79dbae4ab56ab3b7" providerId="LiveId" clId="{A848D5D4-0B49-4C09-B6E2-6DB0FD7DD808}" dt="2023-01-11T17:13:16.848" v="31" actId="20577"/>
          <ac:spMkLst>
            <pc:docMk/>
            <pc:sldMk cId="2299559111" sldId="257"/>
            <ac:spMk id="2" creationId="{00000000-0000-0000-0000-000000000000}"/>
          </ac:spMkLst>
        </pc:spChg>
      </pc:sldChg>
      <pc:sldChg chg="del">
        <pc:chgData name="Csilla Nagy-Csinos" userId="79dbae4ab56ab3b7" providerId="LiveId" clId="{A848D5D4-0B49-4C09-B6E2-6DB0FD7DD808}" dt="2023-01-11T17:13:29.262" v="32" actId="47"/>
        <pc:sldMkLst>
          <pc:docMk/>
          <pc:sldMk cId="2023162981" sldId="258"/>
        </pc:sldMkLst>
      </pc:sldChg>
      <pc:sldChg chg="del">
        <pc:chgData name="Csilla Nagy-Csinos" userId="79dbae4ab56ab3b7" providerId="LiveId" clId="{A848D5D4-0B49-4C09-B6E2-6DB0FD7DD808}" dt="2023-01-11T17:13:33.112" v="33" actId="47"/>
        <pc:sldMkLst>
          <pc:docMk/>
          <pc:sldMk cId="2228288772" sldId="260"/>
        </pc:sldMkLst>
      </pc:sldChg>
      <pc:sldChg chg="del">
        <pc:chgData name="Csilla Nagy-Csinos" userId="79dbae4ab56ab3b7" providerId="LiveId" clId="{A848D5D4-0B49-4C09-B6E2-6DB0FD7DD808}" dt="2023-01-11T17:13:37.082" v="34" actId="47"/>
        <pc:sldMkLst>
          <pc:docMk/>
          <pc:sldMk cId="437639240" sldId="262"/>
        </pc:sldMkLst>
      </pc:sldChg>
      <pc:sldChg chg="del">
        <pc:chgData name="Csilla Nagy-Csinos" userId="79dbae4ab56ab3b7" providerId="LiveId" clId="{A848D5D4-0B49-4C09-B6E2-6DB0FD7DD808}" dt="2023-01-11T17:13:41.036" v="35" actId="47"/>
        <pc:sldMkLst>
          <pc:docMk/>
          <pc:sldMk cId="3025206681" sldId="264"/>
        </pc:sldMkLst>
      </pc:sldChg>
      <pc:sldChg chg="addSp delSp modSp">
        <pc:chgData name="Csilla Nagy-Csinos" userId="79dbae4ab56ab3b7" providerId="LiveId" clId="{A848D5D4-0B49-4C09-B6E2-6DB0FD7DD808}" dt="2023-01-11T18:04:09.931" v="393" actId="14100"/>
        <pc:sldMkLst>
          <pc:docMk/>
          <pc:sldMk cId="3602841624" sldId="265"/>
        </pc:sldMkLst>
        <pc:picChg chg="del">
          <ac:chgData name="Csilla Nagy-Csinos" userId="79dbae4ab56ab3b7" providerId="LiveId" clId="{A848D5D4-0B49-4C09-B6E2-6DB0FD7DD808}" dt="2023-01-11T18:03:49.492" v="388" actId="478"/>
          <ac:picMkLst>
            <pc:docMk/>
            <pc:sldMk cId="3602841624" sldId="265"/>
            <ac:picMk id="6" creationId="{00000000-0000-0000-0000-000000000000}"/>
          </ac:picMkLst>
        </pc:picChg>
        <pc:picChg chg="add mod">
          <ac:chgData name="Csilla Nagy-Csinos" userId="79dbae4ab56ab3b7" providerId="LiveId" clId="{A848D5D4-0B49-4C09-B6E2-6DB0FD7DD808}" dt="2023-01-11T18:04:09.931" v="393" actId="14100"/>
          <ac:picMkLst>
            <pc:docMk/>
            <pc:sldMk cId="3602841624" sldId="265"/>
            <ac:picMk id="1026" creationId="{1AD2F41F-C424-72EE-7187-A7619059DD84}"/>
          </ac:picMkLst>
        </pc:picChg>
      </pc:sldChg>
      <pc:sldChg chg="del">
        <pc:chgData name="Csilla Nagy-Csinos" userId="79dbae4ab56ab3b7" providerId="LiveId" clId="{A848D5D4-0B49-4C09-B6E2-6DB0FD7DD808}" dt="2023-01-11T17:13:46.281" v="36" actId="47"/>
        <pc:sldMkLst>
          <pc:docMk/>
          <pc:sldMk cId="1147492304" sldId="266"/>
        </pc:sldMkLst>
      </pc:sldChg>
      <pc:sldChg chg="addSp delSp modSp mod modAnim">
        <pc:chgData name="Csilla Nagy-Csinos" userId="79dbae4ab56ab3b7" providerId="LiveId" clId="{A848D5D4-0B49-4C09-B6E2-6DB0FD7DD808}" dt="2023-01-11T17:48:04.504" v="385" actId="1076"/>
        <pc:sldMkLst>
          <pc:docMk/>
          <pc:sldMk cId="3994940823" sldId="268"/>
        </pc:sldMkLst>
        <pc:spChg chg="mod">
          <ac:chgData name="Csilla Nagy-Csinos" userId="79dbae4ab56ab3b7" providerId="LiveId" clId="{A848D5D4-0B49-4C09-B6E2-6DB0FD7DD808}" dt="2023-01-11T17:47:55.546" v="383" actId="20577"/>
          <ac:spMkLst>
            <pc:docMk/>
            <pc:sldMk cId="3994940823" sldId="268"/>
            <ac:spMk id="2" creationId="{00000000-0000-0000-0000-000000000000}"/>
          </ac:spMkLst>
        </pc:spChg>
        <pc:spChg chg="add del">
          <ac:chgData name="Csilla Nagy-Csinos" userId="79dbae4ab56ab3b7" providerId="LiveId" clId="{A848D5D4-0B49-4C09-B6E2-6DB0FD7DD808}" dt="2023-01-11T17:47:25.479" v="290" actId="22"/>
          <ac:spMkLst>
            <pc:docMk/>
            <pc:sldMk cId="3994940823" sldId="268"/>
            <ac:spMk id="11" creationId="{F5854F31-33A2-8F14-55A4-9B39F0CCEA69}"/>
          </ac:spMkLst>
        </pc:spChg>
        <pc:picChg chg="mod">
          <ac:chgData name="Csilla Nagy-Csinos" userId="79dbae4ab56ab3b7" providerId="LiveId" clId="{A848D5D4-0B49-4C09-B6E2-6DB0FD7DD808}" dt="2023-01-11T17:48:04.504" v="385" actId="1076"/>
          <ac:picMkLst>
            <pc:docMk/>
            <pc:sldMk cId="3994940823" sldId="268"/>
            <ac:picMk id="4" creationId="{00000000-0000-0000-0000-000000000000}"/>
          </ac:picMkLst>
        </pc:picChg>
        <pc:picChg chg="del">
          <ac:chgData name="Csilla Nagy-Csinos" userId="79dbae4ab56ab3b7" providerId="LiveId" clId="{A848D5D4-0B49-4C09-B6E2-6DB0FD7DD808}" dt="2023-01-11T17:45:58.969" v="285" actId="478"/>
          <ac:picMkLst>
            <pc:docMk/>
            <pc:sldMk cId="3994940823" sldId="268"/>
            <ac:picMk id="8" creationId="{00000000-0000-0000-0000-000000000000}"/>
          </ac:picMkLst>
        </pc:picChg>
        <pc:picChg chg="del">
          <ac:chgData name="Csilla Nagy-Csinos" userId="79dbae4ab56ab3b7" providerId="LiveId" clId="{A848D5D4-0B49-4C09-B6E2-6DB0FD7DD808}" dt="2023-01-11T17:46:02.107" v="286" actId="478"/>
          <ac:picMkLst>
            <pc:docMk/>
            <pc:sldMk cId="3994940823" sldId="268"/>
            <ac:picMk id="9" creationId="{00000000-0000-0000-0000-000000000000}"/>
          </ac:picMkLst>
        </pc:picChg>
        <pc:picChg chg="del">
          <ac:chgData name="Csilla Nagy-Csinos" userId="79dbae4ab56ab3b7" providerId="LiveId" clId="{A848D5D4-0B49-4C09-B6E2-6DB0FD7DD808}" dt="2023-01-11T17:46:04.501" v="287" actId="478"/>
          <ac:picMkLst>
            <pc:docMk/>
            <pc:sldMk cId="3994940823" sldId="268"/>
            <ac:picMk id="10" creationId="{00000000-0000-0000-0000-000000000000}"/>
          </ac:picMkLst>
        </pc:picChg>
      </pc:sldChg>
      <pc:sldChg chg="modSp mod">
        <pc:chgData name="Csilla Nagy-Csinos" userId="79dbae4ab56ab3b7" providerId="LiveId" clId="{A848D5D4-0B49-4C09-B6E2-6DB0FD7DD808}" dt="2023-01-11T17:45:52.446" v="284" actId="20577"/>
        <pc:sldMkLst>
          <pc:docMk/>
          <pc:sldMk cId="2313107989" sldId="269"/>
        </pc:sldMkLst>
        <pc:spChg chg="mod">
          <ac:chgData name="Csilla Nagy-Csinos" userId="79dbae4ab56ab3b7" providerId="LiveId" clId="{A848D5D4-0B49-4C09-B6E2-6DB0FD7DD808}" dt="2023-01-11T17:45:52.446" v="284" actId="20577"/>
          <ac:spMkLst>
            <pc:docMk/>
            <pc:sldMk cId="2313107989" sldId="269"/>
            <ac:spMk id="3" creationId="{00000000-0000-0000-0000-000000000000}"/>
          </ac:spMkLst>
        </pc:spChg>
      </pc:sldChg>
      <pc:sldChg chg="modSp mod">
        <pc:chgData name="Csilla Nagy-Csinos" userId="79dbae4ab56ab3b7" providerId="LiveId" clId="{A848D5D4-0B49-4C09-B6E2-6DB0FD7DD808}" dt="2023-01-11T17:43:48.589" v="173" actId="20577"/>
        <pc:sldMkLst>
          <pc:docMk/>
          <pc:sldMk cId="4086490410" sldId="270"/>
        </pc:sldMkLst>
        <pc:graphicFrameChg chg="modGraphic">
          <ac:chgData name="Csilla Nagy-Csinos" userId="79dbae4ab56ab3b7" providerId="LiveId" clId="{A848D5D4-0B49-4C09-B6E2-6DB0FD7DD808}" dt="2023-01-11T17:43:48.589" v="173" actId="20577"/>
          <ac:graphicFrameMkLst>
            <pc:docMk/>
            <pc:sldMk cId="4086490410" sldId="270"/>
            <ac:graphicFrameMk id="7" creationId="{00000000-0000-0000-0000-000000000000}"/>
          </ac:graphicFrameMkLst>
        </pc:graphicFrameChg>
      </pc:sldChg>
      <pc:sldChg chg="modSp mod">
        <pc:chgData name="Csilla Nagy-Csinos" userId="79dbae4ab56ab3b7" providerId="LiveId" clId="{A848D5D4-0B49-4C09-B6E2-6DB0FD7DD808}" dt="2023-01-11T18:04:49.551" v="394" actId="1076"/>
        <pc:sldMkLst>
          <pc:docMk/>
          <pc:sldMk cId="1304769548" sldId="271"/>
        </pc:sldMkLst>
        <pc:spChg chg="mod">
          <ac:chgData name="Csilla Nagy-Csinos" userId="79dbae4ab56ab3b7" providerId="LiveId" clId="{A848D5D4-0B49-4C09-B6E2-6DB0FD7DD808}" dt="2023-01-11T17:43:30.082" v="172" actId="20577"/>
          <ac:spMkLst>
            <pc:docMk/>
            <pc:sldMk cId="1304769548" sldId="271"/>
            <ac:spMk id="3" creationId="{00000000-0000-0000-0000-000000000000}"/>
          </ac:spMkLst>
        </pc:spChg>
        <pc:picChg chg="mod">
          <ac:chgData name="Csilla Nagy-Csinos" userId="79dbae4ab56ab3b7" providerId="LiveId" clId="{A848D5D4-0B49-4C09-B6E2-6DB0FD7DD808}" dt="2023-01-11T18:04:49.551" v="394" actId="1076"/>
          <ac:picMkLst>
            <pc:docMk/>
            <pc:sldMk cId="1304769548" sldId="271"/>
            <ac:picMk id="5" creationId="{AEF775D0-8BA2-9B69-2368-01BA28E2F1F3}"/>
          </ac:picMkLst>
        </pc:picChg>
      </pc:sldChg>
      <pc:sldChg chg="del">
        <pc:chgData name="Csilla Nagy-Csinos" userId="79dbae4ab56ab3b7" providerId="LiveId" clId="{A848D5D4-0B49-4C09-B6E2-6DB0FD7DD808}" dt="2023-01-11T17:14:27.879" v="38" actId="47"/>
        <pc:sldMkLst>
          <pc:docMk/>
          <pc:sldMk cId="3688633414" sldId="273"/>
        </pc:sldMkLst>
      </pc:sldChg>
      <pc:sldChg chg="del">
        <pc:chgData name="Csilla Nagy-Csinos" userId="79dbae4ab56ab3b7" providerId="LiveId" clId="{A848D5D4-0B49-4C09-B6E2-6DB0FD7DD808}" dt="2023-01-11T17:14:21.975" v="37" actId="47"/>
        <pc:sldMkLst>
          <pc:docMk/>
          <pc:sldMk cId="3363771326" sldId="275"/>
        </pc:sldMkLst>
      </pc:sldChg>
      <pc:sldChg chg="addSp modSp mod modAnim">
        <pc:chgData name="Csilla Nagy-Csinos" userId="79dbae4ab56ab3b7" providerId="LiveId" clId="{A848D5D4-0B49-4C09-B6E2-6DB0FD7DD808}" dt="2023-01-11T17:18:38.860" v="68" actId="1076"/>
        <pc:sldMkLst>
          <pc:docMk/>
          <pc:sldMk cId="1805777471" sldId="276"/>
        </pc:sldMkLst>
        <pc:picChg chg="add mod">
          <ac:chgData name="Csilla Nagy-Csinos" userId="79dbae4ab56ab3b7" providerId="LiveId" clId="{A848D5D4-0B49-4C09-B6E2-6DB0FD7DD808}" dt="2023-01-11T17:18:38.860" v="68" actId="1076"/>
          <ac:picMkLst>
            <pc:docMk/>
            <pc:sldMk cId="1805777471" sldId="276"/>
            <ac:picMk id="4" creationId="{DD93629E-D040-9ED5-221F-4021FFEE7BBC}"/>
          </ac:picMkLst>
        </pc:picChg>
      </pc:sldChg>
      <pc:sldChg chg="addSp delSp modSp mod setBg">
        <pc:chgData name="Csilla Nagy-Csinos" userId="79dbae4ab56ab3b7" providerId="LiveId" clId="{A848D5D4-0B49-4C09-B6E2-6DB0FD7DD808}" dt="2023-01-11T17:49:26.698" v="387" actId="14100"/>
        <pc:sldMkLst>
          <pc:docMk/>
          <pc:sldMk cId="2736960028" sldId="277"/>
        </pc:sldMkLst>
        <pc:spChg chg="mod">
          <ac:chgData name="Csilla Nagy-Csinos" userId="79dbae4ab56ab3b7" providerId="LiveId" clId="{A848D5D4-0B49-4C09-B6E2-6DB0FD7DD808}" dt="2023-01-11T17:36:58.981" v="160" actId="26606"/>
          <ac:spMkLst>
            <pc:docMk/>
            <pc:sldMk cId="2736960028" sldId="277"/>
            <ac:spMk id="2" creationId="{00000000-0000-0000-0000-000000000000}"/>
          </ac:spMkLst>
        </pc:spChg>
        <pc:spChg chg="mod ord">
          <ac:chgData name="Csilla Nagy-Csinos" userId="79dbae4ab56ab3b7" providerId="LiveId" clId="{A848D5D4-0B49-4C09-B6E2-6DB0FD7DD808}" dt="2023-01-11T17:36:58.981" v="160" actId="26606"/>
          <ac:spMkLst>
            <pc:docMk/>
            <pc:sldMk cId="2736960028" sldId="277"/>
            <ac:spMk id="3" creationId="{00000000-0000-0000-0000-000000000000}"/>
          </ac:spMkLst>
        </pc:spChg>
        <pc:spChg chg="mod ord">
          <ac:chgData name="Csilla Nagy-Csinos" userId="79dbae4ab56ab3b7" providerId="LiveId" clId="{A848D5D4-0B49-4C09-B6E2-6DB0FD7DD808}" dt="2023-01-11T17:33:28.062" v="124" actId="26606"/>
          <ac:spMkLst>
            <pc:docMk/>
            <pc:sldMk cId="2736960028" sldId="277"/>
            <ac:spMk id="8" creationId="{00000000-0000-0000-0000-000000000000}"/>
          </ac:spMkLst>
        </pc:spChg>
        <pc:spChg chg="add del">
          <ac:chgData name="Csilla Nagy-Csinos" userId="79dbae4ab56ab3b7" providerId="LiveId" clId="{A848D5D4-0B49-4C09-B6E2-6DB0FD7DD808}" dt="2023-01-11T17:36:58.981" v="160" actId="26606"/>
          <ac:spMkLst>
            <pc:docMk/>
            <pc:sldMk cId="2736960028" sldId="277"/>
            <ac:spMk id="1031" creationId="{EFA93DD7-93F1-4CE0-A9C0-EB7584EC192B}"/>
          </ac:spMkLst>
        </pc:spChg>
        <pc:spChg chg="add del">
          <ac:chgData name="Csilla Nagy-Csinos" userId="79dbae4ab56ab3b7" providerId="LiveId" clId="{A848D5D4-0B49-4C09-B6E2-6DB0FD7DD808}" dt="2023-01-11T17:33:28.062" v="124" actId="26606"/>
          <ac:spMkLst>
            <pc:docMk/>
            <pc:sldMk cId="2736960028" sldId="277"/>
            <ac:spMk id="1035" creationId="{339B2E5C-7D38-46FD-A927-39796E8F9F76}"/>
          </ac:spMkLst>
        </pc:spChg>
        <pc:spChg chg="add del">
          <ac:chgData name="Csilla Nagy-Csinos" userId="79dbae4ab56ab3b7" providerId="LiveId" clId="{A848D5D4-0B49-4C09-B6E2-6DB0FD7DD808}" dt="2023-01-11T17:36:58.107" v="159" actId="26606"/>
          <ac:spMkLst>
            <pc:docMk/>
            <pc:sldMk cId="2736960028" sldId="277"/>
            <ac:spMk id="1052" creationId="{EFA93DD7-93F1-4CE0-A9C0-EB7584EC192B}"/>
          </ac:spMkLst>
        </pc:spChg>
        <pc:grpChg chg="add del">
          <ac:chgData name="Csilla Nagy-Csinos" userId="79dbae4ab56ab3b7" providerId="LiveId" clId="{A848D5D4-0B49-4C09-B6E2-6DB0FD7DD808}" dt="2023-01-11T17:36:58.981" v="160" actId="26606"/>
          <ac:grpSpMkLst>
            <pc:docMk/>
            <pc:sldMk cId="2736960028" sldId="277"/>
            <ac:grpSpMk id="1037" creationId="{F9505495-9520-4053-A869-64D132584D1A}"/>
          </ac:grpSpMkLst>
        </pc:grpChg>
        <pc:grpChg chg="add del">
          <ac:chgData name="Csilla Nagy-Csinos" userId="79dbae4ab56ab3b7" providerId="LiveId" clId="{A848D5D4-0B49-4C09-B6E2-6DB0FD7DD808}" dt="2023-01-11T17:36:58.107" v="159" actId="26606"/>
          <ac:grpSpMkLst>
            <pc:docMk/>
            <pc:sldMk cId="2736960028" sldId="277"/>
            <ac:grpSpMk id="1058" creationId="{F9505495-9520-4053-A869-64D132584D1A}"/>
          </ac:grpSpMkLst>
        </pc:grpChg>
        <pc:picChg chg="add del mod ord">
          <ac:chgData name="Csilla Nagy-Csinos" userId="79dbae4ab56ab3b7" providerId="LiveId" clId="{A848D5D4-0B49-4C09-B6E2-6DB0FD7DD808}" dt="2023-01-11T17:49:26.698" v="387" actId="14100"/>
          <ac:picMkLst>
            <pc:docMk/>
            <pc:sldMk cId="2736960028" sldId="277"/>
            <ac:picMk id="4" creationId="{580CD2DA-EE80-5E8C-DDE0-ED07FC27FB5D}"/>
          </ac:picMkLst>
        </pc:picChg>
        <pc:picChg chg="add mod ord">
          <ac:chgData name="Csilla Nagy-Csinos" userId="79dbae4ab56ab3b7" providerId="LiveId" clId="{A848D5D4-0B49-4C09-B6E2-6DB0FD7DD808}" dt="2023-01-11T17:39:00.909" v="167" actId="1076"/>
          <ac:picMkLst>
            <pc:docMk/>
            <pc:sldMk cId="2736960028" sldId="277"/>
            <ac:picMk id="5" creationId="{D3D60B9A-90C9-A385-29D7-6075B365E06A}"/>
          </ac:picMkLst>
        </pc:picChg>
        <pc:picChg chg="add mod ord">
          <ac:chgData name="Csilla Nagy-Csinos" userId="79dbae4ab56ab3b7" providerId="LiveId" clId="{A848D5D4-0B49-4C09-B6E2-6DB0FD7DD808}" dt="2023-01-11T17:37:15.296" v="163" actId="14100"/>
          <ac:picMkLst>
            <pc:docMk/>
            <pc:sldMk cId="2736960028" sldId="277"/>
            <ac:picMk id="6" creationId="{EA3A541C-1B4A-E72C-466D-338615FDFCEF}"/>
          </ac:picMkLst>
        </pc:picChg>
        <pc:picChg chg="del">
          <ac:chgData name="Csilla Nagy-Csinos" userId="79dbae4ab56ab3b7" providerId="LiveId" clId="{A848D5D4-0B49-4C09-B6E2-6DB0FD7DD808}" dt="2023-01-11T17:28:02.760" v="83" actId="478"/>
          <ac:picMkLst>
            <pc:docMk/>
            <pc:sldMk cId="2736960028" sldId="277"/>
            <ac:picMk id="10" creationId="{00000000-0000-0000-0000-000000000000}"/>
          </ac:picMkLst>
        </pc:picChg>
        <pc:picChg chg="del">
          <ac:chgData name="Csilla Nagy-Csinos" userId="79dbae4ab56ab3b7" providerId="LiveId" clId="{A848D5D4-0B49-4C09-B6E2-6DB0FD7DD808}" dt="2023-01-11T17:31:51.575" v="118" actId="478"/>
          <ac:picMkLst>
            <pc:docMk/>
            <pc:sldMk cId="2736960028" sldId="277"/>
            <ac:picMk id="14" creationId="{00000000-0000-0000-0000-000000000000}"/>
          </ac:picMkLst>
        </pc:picChg>
        <pc:picChg chg="add mod ord">
          <ac:chgData name="Csilla Nagy-Csinos" userId="79dbae4ab56ab3b7" providerId="LiveId" clId="{A848D5D4-0B49-4C09-B6E2-6DB0FD7DD808}" dt="2023-01-11T17:36:58.981" v="160" actId="26606"/>
          <ac:picMkLst>
            <pc:docMk/>
            <pc:sldMk cId="2736960028" sldId="277"/>
            <ac:picMk id="1026" creationId="{051ACE56-ACDD-3F15-1CB3-21560334C0AB}"/>
          </ac:picMkLst>
        </pc:picChg>
        <pc:picChg chg="add del">
          <ac:chgData name="Csilla Nagy-Csinos" userId="79dbae4ab56ab3b7" providerId="LiveId" clId="{A848D5D4-0B49-4C09-B6E2-6DB0FD7DD808}" dt="2023-01-11T17:30:55.561" v="108" actId="478"/>
          <ac:picMkLst>
            <pc:docMk/>
            <pc:sldMk cId="2736960028" sldId="277"/>
            <ac:picMk id="1028" creationId="{00000000-0000-0000-0000-000000000000}"/>
          </ac:picMkLst>
        </pc:picChg>
        <pc:picChg chg="del mod ord">
          <ac:chgData name="Csilla Nagy-Csinos" userId="79dbae4ab56ab3b7" providerId="LiveId" clId="{A848D5D4-0B49-4C09-B6E2-6DB0FD7DD808}" dt="2023-01-11T17:35:36.559" v="138" actId="478"/>
          <ac:picMkLst>
            <pc:docMk/>
            <pc:sldMk cId="2736960028" sldId="277"/>
            <ac:picMk id="1030" creationId="{00000000-0000-0000-0000-000000000000}"/>
          </ac:picMkLst>
        </pc:picChg>
        <pc:picChg chg="del">
          <ac:chgData name="Csilla Nagy-Csinos" userId="79dbae4ab56ab3b7" providerId="LiveId" clId="{A848D5D4-0B49-4C09-B6E2-6DB0FD7DD808}" dt="2023-01-11T17:31:40.741" v="116" actId="478"/>
          <ac:picMkLst>
            <pc:docMk/>
            <pc:sldMk cId="2736960028" sldId="277"/>
            <ac:picMk id="1032" creationId="{00000000-0000-0000-0000-000000000000}"/>
          </ac:picMkLst>
        </pc:picChg>
        <pc:picChg chg="add mod">
          <ac:chgData name="Csilla Nagy-Csinos" userId="79dbae4ab56ab3b7" providerId="LiveId" clId="{A848D5D4-0B49-4C09-B6E2-6DB0FD7DD808}" dt="2023-01-11T17:39:11.859" v="170" actId="14100"/>
          <ac:picMkLst>
            <pc:docMk/>
            <pc:sldMk cId="2736960028" sldId="277"/>
            <ac:picMk id="1034" creationId="{AED4DDFA-0568-BD2E-530E-18676934C1B7}"/>
          </ac:picMkLst>
        </pc:picChg>
        <pc:cxnChg chg="add del">
          <ac:chgData name="Csilla Nagy-Csinos" userId="79dbae4ab56ab3b7" providerId="LiveId" clId="{A848D5D4-0B49-4C09-B6E2-6DB0FD7DD808}" dt="2023-01-11T17:36:58.981" v="160" actId="26606"/>
          <ac:cxnSpMkLst>
            <pc:docMk/>
            <pc:sldMk cId="2736960028" sldId="277"/>
            <ac:cxnSpMk id="1029" creationId="{7D8C0890-7680-4FCD-B337-24D18C1B754F}"/>
          </ac:cxnSpMkLst>
        </pc:cxnChg>
        <pc:cxnChg chg="add del">
          <ac:chgData name="Csilla Nagy-Csinos" userId="79dbae4ab56ab3b7" providerId="LiveId" clId="{A848D5D4-0B49-4C09-B6E2-6DB0FD7DD808}" dt="2023-01-11T17:36:58.981" v="160" actId="26606"/>
          <ac:cxnSpMkLst>
            <pc:docMk/>
            <pc:sldMk cId="2736960028" sldId="277"/>
            <ac:cxnSpMk id="1033" creationId="{CBAE7D61-C468-452B-AD40-2FD6365B4842}"/>
          </ac:cxnSpMkLst>
        </pc:cxnChg>
        <pc:cxnChg chg="add del">
          <ac:chgData name="Csilla Nagy-Csinos" userId="79dbae4ab56ab3b7" providerId="LiveId" clId="{A848D5D4-0B49-4C09-B6E2-6DB0FD7DD808}" dt="2023-01-11T17:36:58.107" v="159" actId="26606"/>
          <ac:cxnSpMkLst>
            <pc:docMk/>
            <pc:sldMk cId="2736960028" sldId="277"/>
            <ac:cxnSpMk id="1054" creationId="{CBAE7D61-C468-452B-AD40-2FD6365B4842}"/>
          </ac:cxnSpMkLst>
        </pc:cxnChg>
        <pc:cxnChg chg="add del">
          <ac:chgData name="Csilla Nagy-Csinos" userId="79dbae4ab56ab3b7" providerId="LiveId" clId="{A848D5D4-0B49-4C09-B6E2-6DB0FD7DD808}" dt="2023-01-11T17:36:58.107" v="159" actId="26606"/>
          <ac:cxnSpMkLst>
            <pc:docMk/>
            <pc:sldMk cId="2736960028" sldId="277"/>
            <ac:cxnSpMk id="1056" creationId="{7D8C0890-7680-4FCD-B337-24D18C1B754F}"/>
          </ac:cxnSpMkLst>
        </pc:cxnChg>
      </pc:sldChg>
      <pc:sldChg chg="addSp delSp modSp mod">
        <pc:chgData name="Csilla Nagy-Csinos" userId="79dbae4ab56ab3b7" providerId="LiveId" clId="{A848D5D4-0B49-4C09-B6E2-6DB0FD7DD808}" dt="2023-01-11T17:21:53.629" v="80" actId="478"/>
        <pc:sldMkLst>
          <pc:docMk/>
          <pc:sldMk cId="1006396074" sldId="278"/>
        </pc:sldMkLst>
        <pc:spChg chg="mod">
          <ac:chgData name="Csilla Nagy-Csinos" userId="79dbae4ab56ab3b7" providerId="LiveId" clId="{A848D5D4-0B49-4C09-B6E2-6DB0FD7DD808}" dt="2023-01-11T17:20:36.612" v="73" actId="20577"/>
          <ac:spMkLst>
            <pc:docMk/>
            <pc:sldMk cId="1006396074" sldId="278"/>
            <ac:spMk id="3" creationId="{00000000-0000-0000-0000-000000000000}"/>
          </ac:spMkLst>
        </pc:spChg>
        <pc:picChg chg="add del mod">
          <ac:chgData name="Csilla Nagy-Csinos" userId="79dbae4ab56ab3b7" providerId="LiveId" clId="{A848D5D4-0B49-4C09-B6E2-6DB0FD7DD808}" dt="2023-01-11T17:21:53.629" v="80" actId="478"/>
          <ac:picMkLst>
            <pc:docMk/>
            <pc:sldMk cId="1006396074" sldId="278"/>
            <ac:picMk id="4" creationId="{BC51A855-444E-D577-206F-D315C96C86D4}"/>
          </ac:picMkLst>
        </pc:picChg>
      </pc:sldChg>
      <pc:sldChg chg="modSp mod">
        <pc:chgData name="Csilla Nagy-Csinos" userId="79dbae4ab56ab3b7" providerId="LiveId" clId="{A848D5D4-0B49-4C09-B6E2-6DB0FD7DD808}" dt="2023-01-11T17:48:49.334" v="386" actId="1076"/>
        <pc:sldMkLst>
          <pc:docMk/>
          <pc:sldMk cId="2746491508" sldId="279"/>
        </pc:sldMkLst>
        <pc:spChg chg="mod">
          <ac:chgData name="Csilla Nagy-Csinos" userId="79dbae4ab56ab3b7" providerId="LiveId" clId="{A848D5D4-0B49-4C09-B6E2-6DB0FD7DD808}" dt="2023-01-11T17:25:56.509" v="82" actId="14100"/>
          <ac:spMkLst>
            <pc:docMk/>
            <pc:sldMk cId="2746491508" sldId="279"/>
            <ac:spMk id="3" creationId="{00000000-0000-0000-0000-000000000000}"/>
          </ac:spMkLst>
        </pc:spChg>
        <pc:picChg chg="mod">
          <ac:chgData name="Csilla Nagy-Csinos" userId="79dbae4ab56ab3b7" providerId="LiveId" clId="{A848D5D4-0B49-4C09-B6E2-6DB0FD7DD808}" dt="2023-01-11T17:48:49.334" v="386" actId="1076"/>
          <ac:picMkLst>
            <pc:docMk/>
            <pc:sldMk cId="2746491508" sldId="27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93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13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46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34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49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1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83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17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04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04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286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61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5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86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9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66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C512-4374-457D-ACF9-CD6974D3AA76}" type="datetimeFigureOut">
              <a:rPr lang="hu-HU" smtClean="0"/>
              <a:pPr/>
              <a:t>2023. 05. 08.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FBA72A-8477-46DE-A3EE-4F6CD6FE2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49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836024" y="2686756"/>
            <a:ext cx="9219202" cy="19157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sz="3200" b="1" dirty="0"/>
              <a:t/>
            </a:r>
            <a:br>
              <a:rPr lang="hu-HU" altLang="hu-HU" sz="3200" b="1" dirty="0"/>
            </a:br>
            <a:r>
              <a:rPr lang="hu-HU" altLang="hu-HU" sz="3200" b="1" dirty="0"/>
              <a:t/>
            </a:r>
            <a:br>
              <a:rPr lang="hu-HU" altLang="hu-HU" sz="3200" b="1" dirty="0"/>
            </a:br>
            <a:r>
              <a:rPr lang="hu-HU" altLang="hu-HU" sz="3200" b="1" dirty="0" err="1"/>
              <a:t>Mobilitätprogram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für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Schüler</a:t>
            </a:r>
            <a:r>
              <a:rPr lang="hu-HU" altLang="hu-HU" sz="3200" b="1" dirty="0"/>
              <a:t> in </a:t>
            </a:r>
            <a:r>
              <a:rPr lang="hu-HU" altLang="hu-HU" sz="3200" b="1" dirty="0" err="1"/>
              <a:t>Deutschland</a:t>
            </a:r>
            <a:r>
              <a:rPr lang="hu-HU" altLang="hu-HU" sz="3200" b="1" i="1" dirty="0">
                <a:solidFill>
                  <a:schemeClr val="accent1"/>
                </a:solidFill>
              </a:rPr>
              <a:t/>
            </a:r>
            <a:br>
              <a:rPr lang="hu-HU" altLang="hu-HU" sz="3200" b="1" i="1" dirty="0">
                <a:solidFill>
                  <a:schemeClr val="accent1"/>
                </a:solidFill>
              </a:rPr>
            </a:br>
            <a:r>
              <a:rPr lang="hu-HU" altLang="hu-HU" sz="3200" b="1" i="1" dirty="0" err="1">
                <a:solidFill>
                  <a:schemeClr val="accent1"/>
                </a:solidFill>
              </a:rPr>
              <a:t>STUDENTs</a:t>
            </a:r>
            <a:r>
              <a:rPr lang="hu-HU" altLang="hu-HU" sz="3200" b="1" i="1" dirty="0">
                <a:solidFill>
                  <a:schemeClr val="accent1"/>
                </a:solidFill>
              </a:rPr>
              <a:t>’ </a:t>
            </a:r>
            <a:r>
              <a:rPr lang="hu-HU" altLang="hu-HU" sz="3200" b="1" i="1" dirty="0" err="1">
                <a:solidFill>
                  <a:schemeClr val="accent1"/>
                </a:solidFill>
              </a:rPr>
              <a:t>Mobility</a:t>
            </a:r>
            <a:r>
              <a:rPr lang="hu-HU" altLang="hu-HU" sz="3200" b="1" i="1" dirty="0">
                <a:solidFill>
                  <a:schemeClr val="accent1"/>
                </a:solidFill>
              </a:rPr>
              <a:t>/ </a:t>
            </a:r>
            <a:r>
              <a:rPr lang="hu-HU" altLang="hu-HU" sz="3200" b="1" i="1" dirty="0" err="1">
                <a:solidFill>
                  <a:schemeClr val="accent1"/>
                </a:solidFill>
              </a:rPr>
              <a:t>Germany</a:t>
            </a:r>
            <a:r>
              <a:rPr lang="hu-HU" altLang="hu-HU" sz="3200" b="1" i="1" dirty="0">
                <a:solidFill>
                  <a:schemeClr val="accent1"/>
                </a:solidFill>
              </a:rPr>
              <a:t/>
            </a:r>
            <a:br>
              <a:rPr lang="hu-HU" altLang="hu-HU" sz="3200" b="1" i="1" dirty="0">
                <a:solidFill>
                  <a:schemeClr val="accent1"/>
                </a:solidFill>
              </a:rPr>
            </a:br>
            <a:r>
              <a:rPr lang="hu-HU" altLang="hu-HU" sz="3200" b="1" i="1" dirty="0">
                <a:solidFill>
                  <a:schemeClr val="accent1"/>
                </a:solidFill>
              </a:rPr>
              <a:t>06-29. November 2022</a:t>
            </a:r>
            <a:br>
              <a:rPr lang="hu-HU" altLang="hu-HU" sz="3200" b="1" i="1" dirty="0">
                <a:solidFill>
                  <a:schemeClr val="accent1"/>
                </a:solidFill>
              </a:rPr>
            </a:br>
            <a:r>
              <a:rPr lang="hu-HU" altLang="hu-HU" sz="3200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95600" y="3789363"/>
            <a:ext cx="6400800" cy="220980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4200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4200" dirty="0"/>
              <a:t> </a:t>
            </a:r>
          </a:p>
        </p:txBody>
      </p:sp>
      <p:sp>
        <p:nvSpPr>
          <p:cNvPr id="2" name="Téglalap 1"/>
          <p:cNvSpPr/>
          <p:nvPr/>
        </p:nvSpPr>
        <p:spPr>
          <a:xfrm>
            <a:off x="587829" y="1044771"/>
            <a:ext cx="9467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Erasmus+ 2020-1-HU01-KA102-078492</a:t>
            </a:r>
            <a:r>
              <a:rPr lang="hu-HU" altLang="hu-HU" sz="20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FOOD-TOUR: Fostering </a:t>
            </a:r>
            <a:r>
              <a:rPr lang="hu-HU" altLang="hu-HU" sz="2000" i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Transferable</a:t>
            </a:r>
            <a:r>
              <a:rPr lang="hu-HU" altLang="hu-HU" sz="20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000" i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Skills</a:t>
            </a:r>
            <a:r>
              <a:rPr lang="hu-HU" altLang="hu-HU" sz="20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de-DE" altLang="hu-HU" sz="20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de-DE" altLang="hu-HU" sz="2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endParaRPr lang="hu-HU" altLang="hu-HU" sz="20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58" name="Téglalap 11"/>
          <p:cNvSpPr>
            <a:spLocks noChangeArrowheads="1"/>
          </p:cNvSpPr>
          <p:nvPr/>
        </p:nvSpPr>
        <p:spPr bwMode="auto">
          <a:xfrm>
            <a:off x="1757364" y="6289676"/>
            <a:ext cx="8689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000" dirty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A projektet az Európai Unió támogatta. A kiadványban (közleményben) megjelentek nem szükségszerűen tükrözik az Európai Bizottság nézeteit.</a:t>
            </a:r>
            <a:endParaRPr lang="hu-HU" altLang="hu-HU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0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38945"/>
            <a:ext cx="3171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ép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803" y="3346947"/>
            <a:ext cx="2062976" cy="88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imer15ke_transz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9" y="238945"/>
            <a:ext cx="886640" cy="9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229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Praktikumstelle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50926"/>
              </p:ext>
            </p:extLst>
          </p:nvPr>
        </p:nvGraphicFramePr>
        <p:xfrm>
          <a:off x="1146355" y="1175661"/>
          <a:ext cx="9574032" cy="5762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2349">
                  <a:extLst>
                    <a:ext uri="{9D8B030D-6E8A-4147-A177-3AD203B41FA5}">
                      <a16:colId xmlns:a16="http://schemas.microsoft.com/office/drawing/2014/main" val="760166504"/>
                    </a:ext>
                  </a:extLst>
                </a:gridCol>
                <a:gridCol w="2889107">
                  <a:extLst>
                    <a:ext uri="{9D8B030D-6E8A-4147-A177-3AD203B41FA5}">
                      <a16:colId xmlns:a16="http://schemas.microsoft.com/office/drawing/2014/main" val="4274023549"/>
                    </a:ext>
                  </a:extLst>
                </a:gridCol>
                <a:gridCol w="1864047">
                  <a:extLst>
                    <a:ext uri="{9D8B030D-6E8A-4147-A177-3AD203B41FA5}">
                      <a16:colId xmlns:a16="http://schemas.microsoft.com/office/drawing/2014/main" val="1375925738"/>
                    </a:ext>
                  </a:extLst>
                </a:gridCol>
                <a:gridCol w="2978529">
                  <a:extLst>
                    <a:ext uri="{9D8B030D-6E8A-4147-A177-3AD203B41FA5}">
                      <a16:colId xmlns:a16="http://schemas.microsoft.com/office/drawing/2014/main" val="270559843"/>
                    </a:ext>
                  </a:extLst>
                </a:gridCol>
              </a:tblGrid>
              <a:tr h="66963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</a:rPr>
                        <a:t>Schülername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</a:rPr>
                        <a:t>Praktikumstelle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Kontaktperson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</a:rPr>
                        <a:t>Beruf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27578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Zsarnai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Dóra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Hotel Wilder Mann,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Miss Stenger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latin typeface="+mj-lt"/>
                        </a:rPr>
                        <a:t>Kellnerin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163685"/>
                  </a:ext>
                </a:extLst>
              </a:tr>
              <a:tr h="625305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Ilasik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Dániel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Hotel Wilder Mann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Miss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</a:rPr>
                        <a:t>Stenger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Koch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931265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Lakatos Jázmin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+mj-lt"/>
                        </a:rPr>
                        <a:t>Confiserie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 Fischer,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Family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Fischer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Konditorin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857117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Mészáros Veronika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+mj-lt"/>
                        </a:rPr>
                        <a:t>Confiserie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 Fischer,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Family Fischer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Konditorin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2503331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Mudrova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Kamilla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Kulinarischer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</a:rPr>
                        <a:t>Schönbrusch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Frau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Gernert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Konditorin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402691"/>
                  </a:ext>
                </a:extLst>
              </a:tr>
              <a:tr h="239407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Sztecenkó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Norbert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Dmitrij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Kulinarrischer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</a:rPr>
                        <a:t>Schönbrusch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Frau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Gernert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Koch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334586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Kosztra Maja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Weinstube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</a:rPr>
                        <a:t>Kitz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 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Herr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Allig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Köchin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1554040"/>
                  </a:ext>
                </a:extLst>
              </a:tr>
              <a:tr h="239407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Kosik Dániel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Weinstube Kitz, Aschaffenburg 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Herr Allig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Kellner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5775013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Forró Roland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Aposto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Christopher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Reichenberger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Koch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2592425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Iglai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Márk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Aposto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 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Christopher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Reichenberger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Kellner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273515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Böszörményi Ádám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Wirtshaus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</a:rPr>
                        <a:t>Wurstbendel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Frau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Jeniffer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Zeller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Koch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048807"/>
                  </a:ext>
                </a:extLst>
              </a:tr>
              <a:tr h="41687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Schadt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Dominik Máté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</a:rPr>
                        <a:t>Wirtshaus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</a:rPr>
                        <a:t>Wurstbendel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, Aschaffenburg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Frau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u-HU" sz="14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Jeniffer</a:t>
                      </a: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Zeller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+mj-lt"/>
                        </a:rPr>
                        <a:t>Kellner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845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49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235132"/>
            <a:ext cx="946454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/>
              <a:t>Detailirtes Programm für die ungarischen Schüler in Deutschland</a:t>
            </a:r>
            <a:r>
              <a:rPr lang="hu-HU" sz="1800"/>
              <a:t/>
            </a:r>
            <a:br>
              <a:rPr lang="hu-HU" sz="1800"/>
            </a:br>
            <a:r>
              <a:rPr lang="hu-HU" sz="1800"/>
              <a:t/>
            </a:r>
            <a:br>
              <a:rPr lang="hu-HU" sz="1800"/>
            </a:br>
            <a:r>
              <a:rPr lang="hu-HU" sz="1800"/>
              <a:t/>
            </a:r>
            <a:br>
              <a:rPr lang="hu-HU" sz="1800"/>
            </a:br>
            <a:r>
              <a:rPr lang="hu-HU" sz="1800"/>
              <a:t/>
            </a:r>
            <a:br>
              <a:rPr lang="hu-HU" sz="1800"/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85110"/>
            <a:ext cx="10515600" cy="5172890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06.11.2022: </a:t>
            </a:r>
            <a:r>
              <a:rPr lang="hu-HU" sz="8000" dirty="0" err="1"/>
              <a:t>Ankommen</a:t>
            </a:r>
            <a:r>
              <a:rPr lang="hu-HU" sz="8000" dirty="0"/>
              <a:t> in </a:t>
            </a:r>
            <a:r>
              <a:rPr lang="hu-HU" sz="8000" dirty="0" err="1"/>
              <a:t>Aschaffenburg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07.11.2022: </a:t>
            </a:r>
            <a:r>
              <a:rPr lang="hu-HU" sz="8000" dirty="0" err="1"/>
              <a:t>Mittagessen</a:t>
            </a:r>
            <a:r>
              <a:rPr lang="hu-HU" sz="8000" dirty="0"/>
              <a:t> </a:t>
            </a:r>
            <a:r>
              <a:rPr lang="hu-HU" sz="8000" dirty="0" err="1"/>
              <a:t>im</a:t>
            </a:r>
            <a:r>
              <a:rPr lang="hu-HU" sz="8000" dirty="0"/>
              <a:t> Hotel </a:t>
            </a:r>
            <a:r>
              <a:rPr lang="hu-HU" sz="8000" dirty="0" err="1"/>
              <a:t>Wildermann</a:t>
            </a:r>
            <a:r>
              <a:rPr lang="hu-HU" sz="8000" dirty="0"/>
              <a:t>, </a:t>
            </a:r>
            <a:r>
              <a:rPr lang="hu-HU" sz="8000" dirty="0" err="1"/>
              <a:t>Stadtbesichtugung</a:t>
            </a:r>
            <a:r>
              <a:rPr lang="hu-HU" sz="8000" dirty="0"/>
              <a:t> in </a:t>
            </a:r>
            <a:r>
              <a:rPr lang="hu-HU" sz="8000" dirty="0" err="1"/>
              <a:t>Aschaffenburg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08.11.2022: </a:t>
            </a:r>
            <a:r>
              <a:rPr lang="hu-HU" sz="8000" dirty="0" err="1"/>
              <a:t>Besuchen</a:t>
            </a:r>
            <a:r>
              <a:rPr lang="hu-HU" sz="8000" dirty="0"/>
              <a:t> </a:t>
            </a:r>
            <a:r>
              <a:rPr lang="hu-HU" sz="8000" dirty="0" err="1"/>
              <a:t>der</a:t>
            </a:r>
            <a:r>
              <a:rPr lang="hu-HU" sz="8000" dirty="0"/>
              <a:t> </a:t>
            </a:r>
            <a:r>
              <a:rPr lang="hu-HU" sz="8000" dirty="0" err="1"/>
              <a:t>Partnerschule</a:t>
            </a:r>
            <a:r>
              <a:rPr lang="hu-HU" sz="8000" dirty="0"/>
              <a:t>, </a:t>
            </a:r>
            <a:r>
              <a:rPr lang="hu-HU" sz="8000" dirty="0" err="1"/>
              <a:t>Besuchen</a:t>
            </a:r>
            <a:r>
              <a:rPr lang="hu-HU" sz="8000" dirty="0"/>
              <a:t> von </a:t>
            </a:r>
            <a:r>
              <a:rPr lang="hu-HU" sz="8000" dirty="0" err="1"/>
              <a:t>den</a:t>
            </a:r>
            <a:r>
              <a:rPr lang="hu-HU" sz="8000" dirty="0"/>
              <a:t> </a:t>
            </a:r>
            <a:r>
              <a:rPr lang="hu-HU" sz="8000" dirty="0" err="1"/>
              <a:t>Arbeitsplätzen</a:t>
            </a:r>
            <a:r>
              <a:rPr lang="hu-HU" sz="8000" dirty="0"/>
              <a:t> in </a:t>
            </a:r>
            <a:r>
              <a:rPr lang="hu-HU" sz="8000" dirty="0" err="1"/>
              <a:t>den</a:t>
            </a:r>
            <a:r>
              <a:rPr lang="hu-HU" sz="8000" dirty="0"/>
              <a:t> Hotels und </a:t>
            </a:r>
            <a:r>
              <a:rPr lang="hu-HU" sz="8000" dirty="0" err="1"/>
              <a:t>Restaurants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09. 11.2022: </a:t>
            </a:r>
            <a:r>
              <a:rPr lang="hu-HU" sz="8000" dirty="0" err="1"/>
              <a:t>Ausflug</a:t>
            </a:r>
            <a:r>
              <a:rPr lang="hu-HU" sz="8000" dirty="0"/>
              <a:t> </a:t>
            </a:r>
            <a:r>
              <a:rPr lang="hu-HU" sz="8000" dirty="0" err="1"/>
              <a:t>nach</a:t>
            </a:r>
            <a:r>
              <a:rPr lang="hu-HU" sz="8000" dirty="0"/>
              <a:t> Frankfurt, </a:t>
            </a:r>
            <a:r>
              <a:rPr lang="hu-HU" sz="8000" dirty="0" err="1"/>
              <a:t>Besuchen</a:t>
            </a:r>
            <a:r>
              <a:rPr lang="hu-HU" sz="8000" dirty="0"/>
              <a:t> von </a:t>
            </a:r>
            <a:r>
              <a:rPr lang="hu-HU" sz="8000" dirty="0" err="1"/>
              <a:t>dem</a:t>
            </a:r>
            <a:r>
              <a:rPr lang="hu-HU" sz="8000" dirty="0"/>
              <a:t> </a:t>
            </a:r>
            <a:r>
              <a:rPr lang="hu-HU" sz="8000" dirty="0" err="1"/>
              <a:t>Steigenberger</a:t>
            </a:r>
            <a:r>
              <a:rPr lang="hu-HU" sz="8000" dirty="0"/>
              <a:t> Airport Hotel und </a:t>
            </a:r>
            <a:r>
              <a:rPr lang="hu-HU" sz="8000" dirty="0" err="1"/>
              <a:t>der</a:t>
            </a:r>
            <a:r>
              <a:rPr lang="hu-HU" sz="8000" dirty="0"/>
              <a:t> </a:t>
            </a:r>
            <a:r>
              <a:rPr lang="hu-HU" sz="8000" dirty="0" err="1"/>
              <a:t>Altstadt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10.11.2022: </a:t>
            </a:r>
            <a:r>
              <a:rPr lang="hu-HU" sz="8000" dirty="0" err="1"/>
              <a:t>Arbeitstag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11.11.2022 :</a:t>
            </a:r>
            <a:r>
              <a:rPr lang="hu-HU" sz="8000" dirty="0" err="1"/>
              <a:t>Arbeitstag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12.11.2022: </a:t>
            </a:r>
            <a:r>
              <a:rPr lang="hu-HU" sz="8000" dirty="0" err="1"/>
              <a:t>Arbeitstag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13.11.2022: </a:t>
            </a:r>
            <a:r>
              <a:rPr lang="hu-HU" sz="8000" dirty="0" err="1"/>
              <a:t>Ruhetag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14.11.2022: </a:t>
            </a:r>
            <a:r>
              <a:rPr lang="hu-HU" sz="8000" dirty="0" err="1"/>
              <a:t>Projektarbeit</a:t>
            </a:r>
            <a:r>
              <a:rPr lang="hu-HU" sz="8000" dirty="0"/>
              <a:t> in </a:t>
            </a:r>
            <a:r>
              <a:rPr lang="hu-HU" sz="8000" dirty="0" err="1"/>
              <a:t>der</a:t>
            </a:r>
            <a:r>
              <a:rPr lang="hu-HU" sz="8000" dirty="0"/>
              <a:t> </a:t>
            </a:r>
            <a:r>
              <a:rPr lang="hu-HU" sz="8000" dirty="0" err="1"/>
              <a:t>Schule</a:t>
            </a:r>
            <a:r>
              <a:rPr lang="hu-HU" sz="8000" dirty="0"/>
              <a:t>, </a:t>
            </a:r>
            <a:r>
              <a:rPr lang="hu-HU" sz="8000" dirty="0" err="1"/>
              <a:t>Besuchen</a:t>
            </a:r>
            <a:r>
              <a:rPr lang="hu-HU" sz="80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von </a:t>
            </a:r>
            <a:r>
              <a:rPr lang="hu-HU" sz="8000" dirty="0" err="1"/>
              <a:t>Praktik</a:t>
            </a:r>
            <a:r>
              <a:rPr lang="hu-HU" sz="8000" dirty="0"/>
              <a:t> - </a:t>
            </a:r>
            <a:r>
              <a:rPr lang="hu-HU" sz="8000" dirty="0" err="1"/>
              <a:t>Stunde</a:t>
            </a:r>
            <a:r>
              <a:rPr lang="hu-HU" sz="8000" dirty="0"/>
              <a:t>, </a:t>
            </a:r>
            <a:r>
              <a:rPr lang="hu-HU" sz="8000" dirty="0" err="1"/>
              <a:t>Welcom-Mittagessen</a:t>
            </a:r>
            <a:r>
              <a:rPr lang="hu-HU" sz="8000" dirty="0"/>
              <a:t> mit </a:t>
            </a:r>
            <a:r>
              <a:rPr lang="hu-HU" sz="8000" dirty="0" err="1"/>
              <a:t>ungarischen</a:t>
            </a:r>
            <a:r>
              <a:rPr lang="hu-HU" sz="8000" dirty="0"/>
              <a:t> </a:t>
            </a:r>
            <a:r>
              <a:rPr lang="hu-HU" sz="8000" dirty="0" err="1"/>
              <a:t>Köstlichkeiten</a:t>
            </a:r>
            <a:r>
              <a:rPr lang="hu-HU" sz="8000" dirty="0"/>
              <a:t> in </a:t>
            </a:r>
            <a:r>
              <a:rPr lang="hu-HU" sz="8000" dirty="0" err="1"/>
              <a:t>der</a:t>
            </a:r>
            <a:r>
              <a:rPr lang="hu-HU" sz="8000" dirty="0"/>
              <a:t> </a:t>
            </a:r>
            <a:r>
              <a:rPr lang="hu-HU" sz="8000" dirty="0" err="1"/>
              <a:t>Schule</a:t>
            </a:r>
            <a:endParaRPr lang="hu-HU" sz="80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8000" dirty="0"/>
              <a:t>22.11.2019: </a:t>
            </a:r>
            <a:r>
              <a:rPr lang="hu-HU" sz="8000" dirty="0" err="1"/>
              <a:t>Arbeitstag</a:t>
            </a:r>
            <a:endParaRPr lang="hu-HU" sz="80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sz="1900" dirty="0"/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BC2FE7-C416-BE39-F54C-F54B00880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76" y="3429000"/>
            <a:ext cx="3367224" cy="252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441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27991"/>
            <a:ext cx="10515600" cy="6380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/>
              <a:t>15.11.2022: </a:t>
            </a:r>
            <a:r>
              <a:rPr lang="de-DE" dirty="0"/>
              <a:t>Arbeitstag</a:t>
            </a:r>
          </a:p>
          <a:p>
            <a:pPr marL="0" indent="0">
              <a:buNone/>
            </a:pPr>
            <a:r>
              <a:rPr lang="hu-HU" dirty="0"/>
              <a:t>16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Arbeitstag</a:t>
            </a:r>
          </a:p>
          <a:p>
            <a:pPr marL="0" indent="0">
              <a:buNone/>
            </a:pPr>
            <a:r>
              <a:rPr lang="hu-HU" dirty="0"/>
              <a:t>17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Arbeitstag</a:t>
            </a:r>
          </a:p>
          <a:p>
            <a:pPr marL="0" indent="0">
              <a:buNone/>
            </a:pPr>
            <a:r>
              <a:rPr lang="hu-HU" dirty="0"/>
              <a:t>18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</a:t>
            </a:r>
            <a:r>
              <a:rPr lang="hu-HU" dirty="0" err="1"/>
              <a:t>Arbeitstag</a:t>
            </a:r>
            <a:endParaRPr lang="de-DE" dirty="0"/>
          </a:p>
          <a:p>
            <a:pPr marL="0" indent="0">
              <a:buNone/>
            </a:pPr>
            <a:r>
              <a:rPr lang="hu-HU" dirty="0"/>
              <a:t>19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</a:t>
            </a:r>
            <a:r>
              <a:rPr lang="hu-HU" dirty="0" err="1"/>
              <a:t>Ruhetag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2</a:t>
            </a:r>
            <a:r>
              <a:rPr lang="hu-HU" dirty="0"/>
              <a:t>0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Arbeitstag</a:t>
            </a:r>
          </a:p>
          <a:p>
            <a:pPr marL="0" indent="0">
              <a:buNone/>
            </a:pPr>
            <a:r>
              <a:rPr lang="de-DE" dirty="0"/>
              <a:t>2</a:t>
            </a:r>
            <a:r>
              <a:rPr lang="hu-HU" dirty="0"/>
              <a:t>1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Arbeitstag</a:t>
            </a:r>
          </a:p>
          <a:p>
            <a:pPr marL="0" indent="0">
              <a:buNone/>
            </a:pPr>
            <a:r>
              <a:rPr lang="de-DE" dirty="0"/>
              <a:t>2</a:t>
            </a:r>
            <a:r>
              <a:rPr lang="hu-HU" dirty="0"/>
              <a:t>2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Arbeitstag</a:t>
            </a:r>
          </a:p>
          <a:p>
            <a:pPr marL="0" indent="0">
              <a:buNone/>
            </a:pPr>
            <a:r>
              <a:rPr lang="de-DE" dirty="0"/>
              <a:t>2</a:t>
            </a:r>
            <a:r>
              <a:rPr lang="hu-HU" dirty="0"/>
              <a:t>3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Arbeitstag</a:t>
            </a:r>
          </a:p>
          <a:p>
            <a:pPr marL="0" indent="0">
              <a:buNone/>
            </a:pPr>
            <a:r>
              <a:rPr lang="hu-HU" dirty="0"/>
              <a:t>24</a:t>
            </a:r>
            <a:r>
              <a:rPr lang="de-DE" dirty="0"/>
              <a:t>.11.20</a:t>
            </a:r>
            <a:r>
              <a:rPr lang="hu-HU" dirty="0"/>
              <a:t>22</a:t>
            </a:r>
            <a:r>
              <a:rPr lang="de-DE" dirty="0"/>
              <a:t>: </a:t>
            </a:r>
            <a:r>
              <a:rPr lang="hu-HU" dirty="0" err="1"/>
              <a:t>Arbeitstag</a:t>
            </a:r>
            <a:endParaRPr lang="de-DE" dirty="0"/>
          </a:p>
          <a:p>
            <a:pPr marL="0" indent="0">
              <a:buNone/>
            </a:pPr>
            <a:r>
              <a:rPr lang="hu-HU" dirty="0"/>
              <a:t>25</a:t>
            </a:r>
            <a:r>
              <a:rPr lang="de-DE" dirty="0"/>
              <a:t>.1</a:t>
            </a:r>
            <a:r>
              <a:rPr lang="hu-HU" dirty="0"/>
              <a:t>1</a:t>
            </a:r>
            <a:r>
              <a:rPr lang="de-DE" dirty="0"/>
              <a:t>.20</a:t>
            </a:r>
            <a:r>
              <a:rPr lang="hu-HU" dirty="0"/>
              <a:t>22</a:t>
            </a:r>
            <a:r>
              <a:rPr lang="de-DE" dirty="0"/>
              <a:t>: </a:t>
            </a:r>
            <a:r>
              <a:rPr lang="hu-HU" dirty="0" err="1"/>
              <a:t>Ausflug</a:t>
            </a:r>
            <a:r>
              <a:rPr lang="hu-HU" dirty="0"/>
              <a:t> </a:t>
            </a:r>
            <a:r>
              <a:rPr lang="hu-HU" dirty="0" err="1"/>
              <a:t>nach</a:t>
            </a:r>
            <a:r>
              <a:rPr lang="hu-HU" dirty="0"/>
              <a:t> </a:t>
            </a:r>
            <a:r>
              <a:rPr lang="hu-HU" dirty="0" err="1"/>
              <a:t>Miltenberg</a:t>
            </a:r>
            <a:r>
              <a:rPr lang="hu-HU" dirty="0"/>
              <a:t> und </a:t>
            </a:r>
            <a:r>
              <a:rPr lang="hu-HU" dirty="0" err="1"/>
              <a:t>Besuchen</a:t>
            </a:r>
            <a:r>
              <a:rPr lang="hu-HU" dirty="0"/>
              <a:t> </a:t>
            </a:r>
            <a:r>
              <a:rPr lang="hu-HU" dirty="0" err="1"/>
              <a:t>der</a:t>
            </a:r>
            <a:r>
              <a:rPr lang="hu-HU" dirty="0"/>
              <a:t> </a:t>
            </a:r>
            <a:r>
              <a:rPr lang="hu-HU" dirty="0" err="1"/>
              <a:t>Braurei</a:t>
            </a:r>
            <a:r>
              <a:rPr lang="hu-HU" dirty="0"/>
              <a:t> Faust</a:t>
            </a:r>
            <a:endParaRPr lang="de-DE" dirty="0"/>
          </a:p>
          <a:p>
            <a:pPr marL="0" indent="0">
              <a:buNone/>
            </a:pPr>
            <a:r>
              <a:rPr lang="hu-HU" dirty="0"/>
              <a:t>26</a:t>
            </a:r>
            <a:r>
              <a:rPr lang="de-DE" dirty="0"/>
              <a:t>.1</a:t>
            </a:r>
            <a:r>
              <a:rPr lang="hu-HU" dirty="0"/>
              <a:t>1</a:t>
            </a:r>
            <a:r>
              <a:rPr lang="de-DE" dirty="0"/>
              <a:t>.20</a:t>
            </a:r>
            <a:r>
              <a:rPr lang="hu-HU" dirty="0"/>
              <a:t>22</a:t>
            </a:r>
            <a:r>
              <a:rPr lang="de-DE" dirty="0"/>
              <a:t>: </a:t>
            </a:r>
            <a:r>
              <a:rPr lang="hu-HU" dirty="0" err="1"/>
              <a:t>Ruhetag</a:t>
            </a:r>
            <a:r>
              <a:rPr lang="hu-HU" dirty="0"/>
              <a:t> mit </a:t>
            </a:r>
            <a:r>
              <a:rPr lang="hu-HU" dirty="0" err="1"/>
              <a:t>Programme</a:t>
            </a:r>
            <a:endParaRPr lang="de-DE" dirty="0"/>
          </a:p>
          <a:p>
            <a:pPr marL="0" indent="0">
              <a:buNone/>
            </a:pPr>
            <a:r>
              <a:rPr lang="hu-HU" dirty="0"/>
              <a:t>27.11.2022: </a:t>
            </a:r>
            <a:r>
              <a:rPr lang="hu-HU" dirty="0" err="1"/>
              <a:t>Ruhetag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28.11.2022: </a:t>
            </a:r>
            <a:r>
              <a:rPr lang="hu-HU" dirty="0" err="1"/>
              <a:t>Projektarbeit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29.11.2022: </a:t>
            </a:r>
            <a:r>
              <a:rPr lang="hu-HU" dirty="0" err="1"/>
              <a:t>Fahren</a:t>
            </a:r>
            <a:r>
              <a:rPr lang="hu-HU" dirty="0"/>
              <a:t> </a:t>
            </a:r>
            <a:r>
              <a:rPr lang="hu-HU" dirty="0" err="1"/>
              <a:t>nach</a:t>
            </a:r>
            <a:r>
              <a:rPr lang="hu-HU" dirty="0"/>
              <a:t> </a:t>
            </a:r>
            <a:r>
              <a:rPr lang="hu-HU" dirty="0" err="1"/>
              <a:t>Hause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2200" dirty="0"/>
          </a:p>
        </p:txBody>
      </p:sp>
      <p:pic>
        <p:nvPicPr>
          <p:cNvPr id="5" name="Picture 2" descr="Nincs elérhető leírás.">
            <a:extLst>
              <a:ext uri="{FF2B5EF4-FFF2-40B4-BE49-F238E27FC236}">
                <a16:creationId xmlns:a16="http://schemas.microsoft.com/office/drawing/2014/main" id="{AEF775D0-8BA2-9B69-2368-01BA28E2F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9985" y="413977"/>
            <a:ext cx="2794017" cy="37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Erasmus+ program, 2018-1-HU01-KA102-047021 CHEF: Catering for Health Environment and Future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800" dirty="0"/>
              <a:t>Erfahrungen</a:t>
            </a:r>
          </a:p>
          <a:p>
            <a:pPr marL="0" indent="0">
              <a:buNone/>
            </a:pPr>
            <a:r>
              <a:rPr lang="hu-HU" sz="2400" dirty="0"/>
              <a:t>    </a:t>
            </a:r>
            <a:r>
              <a:rPr lang="de-DE" sz="2400" dirty="0"/>
              <a:t>Deutsches Ausbildung</a:t>
            </a:r>
            <a:r>
              <a:rPr lang="hu-HU" sz="2400" dirty="0"/>
              <a:t> </a:t>
            </a:r>
            <a:r>
              <a:rPr lang="de-DE" sz="2400" dirty="0"/>
              <a:t>System:</a:t>
            </a:r>
          </a:p>
          <a:p>
            <a:pPr marL="0" indent="0">
              <a:buNone/>
            </a:pPr>
            <a:r>
              <a:rPr lang="de-DE" sz="2400" dirty="0"/>
              <a:t>- </a:t>
            </a:r>
            <a:r>
              <a:rPr lang="hu-HU" sz="2400" dirty="0"/>
              <a:t> </a:t>
            </a:r>
            <a:r>
              <a:rPr lang="de-DE" sz="2400" dirty="0"/>
              <a:t>Ausführlich entwickelte Forderungen</a:t>
            </a:r>
          </a:p>
          <a:p>
            <a:pPr>
              <a:buFontTx/>
              <a:buChar char="-"/>
            </a:pPr>
            <a:r>
              <a:rPr lang="de-DE" sz="2400" dirty="0"/>
              <a:t>Mehr Praktikum als Theorie</a:t>
            </a:r>
          </a:p>
          <a:p>
            <a:pPr>
              <a:buFontTx/>
              <a:buChar char="-"/>
            </a:pPr>
            <a:r>
              <a:rPr lang="hu-HU" sz="2400" dirty="0"/>
              <a:t>E</a:t>
            </a:r>
            <a:r>
              <a:rPr lang="de-DE" sz="2400" dirty="0" err="1"/>
              <a:t>ntwickelter</a:t>
            </a:r>
            <a:r>
              <a:rPr lang="de-DE" sz="2400" dirty="0"/>
              <a:t> EDV Hintergrund</a:t>
            </a:r>
          </a:p>
          <a:p>
            <a:pPr>
              <a:buFontTx/>
              <a:buChar char="-"/>
            </a:pPr>
            <a:r>
              <a:rPr lang="de-DE" sz="2400" dirty="0"/>
              <a:t>Die Theorieausbildung mit viel Praktikum</a:t>
            </a:r>
          </a:p>
          <a:p>
            <a:pPr>
              <a:buFontTx/>
              <a:buChar char="-"/>
            </a:pPr>
            <a:r>
              <a:rPr lang="de-DE" sz="2400" dirty="0"/>
              <a:t>In der Praktikum Küche steht für je eine gut ausgerüstete Stelle zur Verfügung</a:t>
            </a:r>
          </a:p>
          <a:p>
            <a:endParaRPr lang="hu-HU" sz="2400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</p:txBody>
      </p:sp>
      <p:pic>
        <p:nvPicPr>
          <p:cNvPr id="4" name="Kép 23" descr="cimer15ke_transz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6" y="527547"/>
            <a:ext cx="679814" cy="67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33" y="301488"/>
            <a:ext cx="3200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61" y="527547"/>
            <a:ext cx="1388110" cy="59626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A4EE2F2-0631-AA77-9C52-EB5DFB50B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32" y="2968106"/>
            <a:ext cx="4434439" cy="204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894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/>
            </a:r>
            <a:br>
              <a:rPr lang="hu-HU" b="1" dirty="0"/>
            </a:br>
            <a:r>
              <a:rPr lang="de-DE" b="1" dirty="0"/>
              <a:t>Merkmalen für di</a:t>
            </a:r>
            <a:r>
              <a:rPr lang="hu-HU" b="1" dirty="0"/>
              <a:t>e</a:t>
            </a:r>
            <a:r>
              <a:rPr lang="de-DE" b="1" dirty="0"/>
              <a:t> Arbeit</a:t>
            </a:r>
            <a:r>
              <a:rPr lang="hu-HU" b="1" dirty="0"/>
              <a:t> in der Praktikumstelle</a:t>
            </a:r>
            <a:r>
              <a:rPr lang="de-DE" b="1" dirty="0"/>
              <a:t/>
            </a:r>
            <a:br>
              <a:rPr lang="de-DE" b="1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hu-HU" sz="2400" dirty="0"/>
          </a:p>
          <a:p>
            <a:pPr>
              <a:buFontTx/>
              <a:buChar char="-"/>
            </a:pPr>
            <a:r>
              <a:rPr lang="de-DE" sz="2200" dirty="0"/>
              <a:t>Ruhige Arbeitsatmosphäre</a:t>
            </a:r>
          </a:p>
          <a:p>
            <a:pPr>
              <a:buFontTx/>
              <a:buChar char="-"/>
            </a:pPr>
            <a:r>
              <a:rPr lang="de-DE" sz="2200" dirty="0"/>
              <a:t>Teilaufgaben</a:t>
            </a:r>
          </a:p>
          <a:p>
            <a:pPr>
              <a:buFontTx/>
              <a:buChar char="-"/>
            </a:pPr>
            <a:r>
              <a:rPr lang="de-DE" sz="2200" dirty="0"/>
              <a:t>Zutaten von örtlicher Anbau </a:t>
            </a:r>
          </a:p>
          <a:p>
            <a:pPr>
              <a:buFontTx/>
              <a:buChar char="-"/>
            </a:pPr>
            <a:r>
              <a:rPr lang="de-DE" sz="2200" dirty="0"/>
              <a:t>Große Auswahl von Fleischsorten</a:t>
            </a:r>
          </a:p>
          <a:p>
            <a:pPr>
              <a:buFontTx/>
              <a:buChar char="-"/>
            </a:pPr>
            <a:r>
              <a:rPr lang="de-DE" sz="2200" dirty="0"/>
              <a:t>Behandlung von Rohstoffen</a:t>
            </a:r>
          </a:p>
          <a:p>
            <a:pPr>
              <a:buFontTx/>
              <a:buChar char="-"/>
            </a:pPr>
            <a:r>
              <a:rPr lang="de-DE" sz="2200" dirty="0"/>
              <a:t>Die Lebensmittelintoleranz in Ansicht nehmen</a:t>
            </a:r>
          </a:p>
          <a:p>
            <a:pPr>
              <a:buFontTx/>
              <a:buChar char="-"/>
            </a:pPr>
            <a:r>
              <a:rPr lang="de-DE" sz="2200" dirty="0"/>
              <a:t>Sorgen um gesunde Ernährung und Umweltschutz</a:t>
            </a:r>
          </a:p>
          <a:p>
            <a:pPr>
              <a:buFontTx/>
              <a:buChar char="-"/>
            </a:pPr>
            <a:endParaRPr lang="hu-HU" sz="2400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 descr="Dóri csap.jpg">
            <a:extLst>
              <a:ext uri="{FF2B5EF4-FFF2-40B4-BE49-F238E27FC236}">
                <a16:creationId xmlns:a16="http://schemas.microsoft.com/office/drawing/2014/main" id="{DD93629E-D040-9ED5-221F-4021FFEE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725" y="2160589"/>
            <a:ext cx="2143140" cy="28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80" y="54655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/>
            </a:r>
            <a:br>
              <a:rPr lang="hu-HU" b="1" dirty="0"/>
            </a:br>
            <a:r>
              <a:rPr lang="hu-HU" b="1" dirty="0" err="1"/>
              <a:t>Aschaffenburg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86375"/>
          </a:xfrm>
        </p:spPr>
        <p:txBody>
          <a:bodyPr/>
          <a:lstStyle/>
          <a:p>
            <a:pPr marL="0" indent="0" algn="ctr">
              <a:buNone/>
            </a:pPr>
            <a:endParaRPr lang="hu-HU"/>
          </a:p>
          <a:p>
            <a:pPr marL="0" indent="0" algn="ctr">
              <a:buNone/>
            </a:pPr>
            <a:endParaRPr lang="hu-HU"/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-7003252" y="1825624"/>
            <a:ext cx="15299466" cy="4768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1026" name="Picture 2" descr="Kahl am Main: kiadó nyaralók és otthonok - Bavaria, Németország | Airbnb">
            <a:extLst>
              <a:ext uri="{FF2B5EF4-FFF2-40B4-BE49-F238E27FC236}">
                <a16:creationId xmlns:a16="http://schemas.microsoft.com/office/drawing/2014/main" id="{051ACE56-ACDD-3F15-1CB3-21560334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2527752"/>
            <a:ext cx="4559529" cy="22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ark Schönbusch mit Kindern | Ausflugstipp Rhein-Main">
            <a:extLst>
              <a:ext uri="{FF2B5EF4-FFF2-40B4-BE49-F238E27FC236}">
                <a16:creationId xmlns:a16="http://schemas.microsoft.com/office/drawing/2014/main" id="{580CD2DA-EE80-5E8C-DDE0-ED07FC27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27752"/>
            <a:ext cx="3526971" cy="22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Weinstube Kitz">
            <a:extLst>
              <a:ext uri="{FF2B5EF4-FFF2-40B4-BE49-F238E27FC236}">
                <a16:creationId xmlns:a16="http://schemas.microsoft.com/office/drawing/2014/main" id="{D3D60B9A-90C9-A385-29D7-6075B365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79" y="4775201"/>
            <a:ext cx="3722255" cy="16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taurant im Hotel Wilder Mann in Aschaffenburg">
            <a:extLst>
              <a:ext uri="{FF2B5EF4-FFF2-40B4-BE49-F238E27FC236}">
                <a16:creationId xmlns:a16="http://schemas.microsoft.com/office/drawing/2014/main" id="{EA3A541C-1B4A-E72C-466D-338615FD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99" y="2505074"/>
            <a:ext cx="3551463" cy="2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schaffenburger Pompejanus 6 / 12 Flaschen – Brauhaus Wiesen">
            <a:extLst>
              <a:ext uri="{FF2B5EF4-FFF2-40B4-BE49-F238E27FC236}">
                <a16:creationId xmlns:a16="http://schemas.microsoft.com/office/drawing/2014/main" id="{AED4DDFA-0568-BD2E-530E-18676934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74" y="4775201"/>
            <a:ext cx="1951182" cy="16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6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1800" dirty="0"/>
              <a:t/>
            </a:r>
            <a:br>
              <a:rPr lang="hu-HU" sz="1800" dirty="0"/>
            </a:br>
            <a:r>
              <a:rPr lang="hu-HU" b="1" dirty="0"/>
              <a:t>Vielen Dank für</a:t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de-DE" sz="2400" dirty="0"/>
              <a:t>D</a:t>
            </a:r>
            <a:r>
              <a:rPr lang="hu-HU" sz="2400" dirty="0" err="1"/>
              <a:t>ie</a:t>
            </a:r>
            <a:r>
              <a:rPr lang="de-DE" sz="2400" dirty="0"/>
              <a:t> Europäischen Union</a:t>
            </a:r>
          </a:p>
          <a:p>
            <a:r>
              <a:rPr lang="de-DE" sz="2400" dirty="0"/>
              <a:t>Unserer Partnerschule in Aschaffenburg</a:t>
            </a:r>
          </a:p>
          <a:p>
            <a:r>
              <a:rPr lang="de-DE" sz="2400" dirty="0"/>
              <a:t>MSZC </a:t>
            </a:r>
            <a:r>
              <a:rPr lang="de-DE" sz="2400" dirty="0" err="1"/>
              <a:t>Szentpáli</a:t>
            </a:r>
            <a:r>
              <a:rPr lang="de-DE" sz="2400" dirty="0"/>
              <a:t> </a:t>
            </a:r>
            <a:r>
              <a:rPr lang="de-DE" sz="2400" dirty="0" err="1"/>
              <a:t>István</a:t>
            </a:r>
            <a:r>
              <a:rPr lang="de-DE" sz="2400" dirty="0"/>
              <a:t> Handels und Gastgewerbe Berufsschule</a:t>
            </a:r>
          </a:p>
          <a:p>
            <a:r>
              <a:rPr lang="de-DE" sz="2400" dirty="0"/>
              <a:t>D</a:t>
            </a:r>
            <a:r>
              <a:rPr lang="hu-HU" sz="2400" dirty="0" err="1"/>
              <a:t>ie</a:t>
            </a:r>
            <a:r>
              <a:rPr lang="de-DE" sz="2400" dirty="0"/>
              <a:t> Leitung des Hotels, Restaurants und der Konditorei</a:t>
            </a:r>
          </a:p>
          <a:p>
            <a:r>
              <a:rPr lang="de-DE" sz="2400" dirty="0"/>
              <a:t>Unseren Begleitungslehrerinnen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8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09" y="570706"/>
            <a:ext cx="3200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39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647892" cy="388077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  <a:defRPr/>
            </a:pPr>
            <a:r>
              <a:rPr lang="hu-HU" altLang="hu-HU" sz="29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Erasmus+ 2020-1-HU01-KA102-078492</a:t>
            </a:r>
            <a:r>
              <a:rPr lang="hu-HU" altLang="hu-HU" sz="29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FOOD-TOUR: Fostering </a:t>
            </a:r>
            <a:r>
              <a:rPr lang="hu-HU" altLang="hu-HU" sz="2900" i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Transferable</a:t>
            </a:r>
            <a:r>
              <a:rPr lang="hu-HU" altLang="hu-HU" sz="29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2900" i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Skills</a:t>
            </a:r>
            <a:r>
              <a:rPr lang="hu-HU" altLang="hu-HU" sz="29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de-DE" altLang="hu-HU" sz="29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de-DE" altLang="hu-HU" sz="29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endParaRPr lang="hu-HU" altLang="hu-HU" sz="29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hu-HU" altLang="hu-HU" sz="11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sz="4000" b="1" dirty="0"/>
          </a:p>
          <a:p>
            <a:pPr marL="0" indent="0" algn="ctr">
              <a:buNone/>
            </a:pPr>
            <a:endParaRPr lang="hu-HU" sz="4000" b="1" dirty="0"/>
          </a:p>
          <a:p>
            <a:pPr marL="0" indent="0" algn="ctr">
              <a:buNone/>
            </a:pPr>
            <a:r>
              <a:rPr lang="hu-HU" sz="4000" b="1" dirty="0">
                <a:solidFill>
                  <a:schemeClr val="accent1"/>
                </a:solidFill>
              </a:rPr>
              <a:t>VIELEN DANK FÜR DIE AUFMERKASAMKEIT!</a:t>
            </a:r>
            <a:r>
              <a:rPr lang="hu-HU" altLang="hu-HU" sz="4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hu-HU" altLang="hu-HU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altLang="hu-HU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altLang="hu-H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projektet az Európai Unió támogatta. A kiadványban (közleményben) megjelentek nem szükségszerűen tükrözik az Európai Bizottság nézeteit.</a:t>
            </a:r>
            <a:endParaRPr lang="hu-HU" sz="1100" dirty="0"/>
          </a:p>
          <a:p>
            <a:pPr marL="0" indent="0" algn="ctr">
              <a:buNone/>
            </a:pPr>
            <a:endParaRPr lang="hu-HU" sz="4000" b="1" dirty="0"/>
          </a:p>
          <a:p>
            <a:pPr marL="0" indent="0" algn="ctr">
              <a:buNone/>
            </a:pPr>
            <a:endParaRPr lang="hu-HU" sz="4000" b="1" dirty="0"/>
          </a:p>
        </p:txBody>
      </p:sp>
      <p:pic>
        <p:nvPicPr>
          <p:cNvPr id="4" name="Kép 23" descr="cimer15ke_transz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2" y="434526"/>
            <a:ext cx="679814" cy="7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33" y="301488"/>
            <a:ext cx="3200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61" y="527547"/>
            <a:ext cx="1388110" cy="5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5554" y="313509"/>
            <a:ext cx="7863840" cy="1512115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Ziel: Deutschland - Aschaffenburg</a:t>
            </a:r>
          </a:p>
        </p:txBody>
      </p:sp>
      <p:pic>
        <p:nvPicPr>
          <p:cNvPr id="6" name="Kép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2821577"/>
            <a:ext cx="5904411" cy="3592285"/>
          </a:xfrm>
          <a:prstGeom prst="rect">
            <a:avLst/>
          </a:prstGeom>
        </p:spPr>
      </p:pic>
      <p:pic>
        <p:nvPicPr>
          <p:cNvPr id="1026" name="Picture 2" descr="Németország zászla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390"/>
            <a:ext cx="114735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émetország címe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05" y="313510"/>
            <a:ext cx="1306286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3017520" y="4145745"/>
            <a:ext cx="613683" cy="583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2625634" y="4728754"/>
            <a:ext cx="583475" cy="41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eutschland politisch 20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33" y="2926080"/>
            <a:ext cx="3905794" cy="34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5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5188" y="365125"/>
            <a:ext cx="7707086" cy="1325563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DEUTSCHLAND 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57351"/>
            <a:ext cx="10515600" cy="449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u="sng" dirty="0"/>
              <a:t>Geograph</a:t>
            </a:r>
            <a:r>
              <a:rPr lang="hu-HU" sz="2200" u="sng" dirty="0"/>
              <a:t>ie</a:t>
            </a:r>
            <a:r>
              <a:rPr lang="de-DE" sz="2200" u="sng" dirty="0"/>
              <a:t>:</a:t>
            </a:r>
            <a:r>
              <a:rPr lang="de-DE" sz="2200" dirty="0"/>
              <a:t> Die naturräumlichen Großregionen sind von Nord nach Süd Norddeutschen Tiefland, Mittelgebirgszone und Alpenvorland mit Alpen. </a:t>
            </a:r>
            <a:endParaRPr lang="hu-HU" sz="2200" dirty="0"/>
          </a:p>
          <a:p>
            <a:pPr marL="0" indent="0">
              <a:buNone/>
            </a:pPr>
            <a:r>
              <a:rPr lang="de-DE" sz="2200" dirty="0"/>
              <a:t>Deutschland hat insgesamt neun Nachbarstaat</a:t>
            </a:r>
            <a:r>
              <a:rPr lang="hu-HU" sz="2200" dirty="0"/>
              <a:t>en, </a:t>
            </a:r>
            <a:r>
              <a:rPr lang="de-DE" sz="2200" dirty="0"/>
              <a:t>damit ist Deutschland das europäische Land mit den meisten Nachbarstaaten.</a:t>
            </a:r>
            <a:endParaRPr lang="hu-HU" sz="2200" dirty="0"/>
          </a:p>
          <a:p>
            <a:pPr marL="0" indent="0">
              <a:buNone/>
            </a:pPr>
            <a:r>
              <a:rPr lang="hu-HU" sz="2200" u="sng" dirty="0" err="1"/>
              <a:t>Klima</a:t>
            </a:r>
            <a:r>
              <a:rPr lang="hu-HU" sz="2200" u="sng" dirty="0"/>
              <a:t>:</a:t>
            </a:r>
            <a:r>
              <a:rPr lang="de-DE" sz="2200" dirty="0"/>
              <a:t>Deutschland gehört vollständig</a:t>
            </a:r>
            <a:r>
              <a:rPr lang="hu-HU" sz="2200" dirty="0"/>
              <a:t> </a:t>
            </a:r>
            <a:r>
              <a:rPr lang="de-DE" sz="2200" dirty="0"/>
              <a:t>zur gemäßigte</a:t>
            </a:r>
            <a:r>
              <a:rPr lang="hu-HU" sz="2200" dirty="0"/>
              <a:t>n </a:t>
            </a:r>
            <a:r>
              <a:rPr lang="de-DE" sz="2200" dirty="0"/>
              <a:t>Klimazone Mitteleuropas im Bereich der Westwindzone</a:t>
            </a:r>
            <a:r>
              <a:rPr lang="hu-HU" sz="2200" dirty="0"/>
              <a:t>. </a:t>
            </a:r>
            <a:r>
              <a:rPr lang="de-DE" sz="2200" dirty="0"/>
              <a:t> Das Klima in Deutschland wird unter anderem vom Golfstrom beeinflusst</a:t>
            </a:r>
            <a:r>
              <a:rPr lang="hu-HU" sz="2200" dirty="0"/>
              <a:t>. Der Winter ist mild 0,5° C und der Sommer ist 16 ° C kühl.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Németország zászla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390"/>
            <a:ext cx="114735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émetország cím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05" y="313510"/>
            <a:ext cx="1306286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 descr="Képtalálat a következőre: „bilder von aschaffenburg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54" y="5055325"/>
            <a:ext cx="4036423" cy="1515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41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6446" y="365125"/>
            <a:ext cx="7080068" cy="1325563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DEUTSCHLAND 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dirty="0"/>
              <a:t>Hauptstadt: Berlin</a:t>
            </a:r>
          </a:p>
          <a:p>
            <a:r>
              <a:rPr lang="hu-HU" sz="2400" dirty="0"/>
              <a:t>Amtsprache: Deutsch </a:t>
            </a:r>
          </a:p>
          <a:p>
            <a:r>
              <a:rPr lang="de-DE" sz="2400" dirty="0"/>
              <a:t>Mitglied der EU: seit 1. Januar 1958</a:t>
            </a:r>
          </a:p>
          <a:p>
            <a:r>
              <a:rPr lang="de-DE" sz="2400" dirty="0"/>
              <a:t>Währung: Euro,  Mitglied der EU Zone seit 01. Januar 1999</a:t>
            </a:r>
          </a:p>
          <a:p>
            <a:endParaRPr lang="de-DE" sz="2400" dirty="0"/>
          </a:p>
          <a:p>
            <a:r>
              <a:rPr lang="de-DE" sz="2400" dirty="0"/>
              <a:t>Daten: </a:t>
            </a:r>
          </a:p>
          <a:p>
            <a:r>
              <a:rPr lang="de-DE" sz="2400" dirty="0"/>
              <a:t>Einwohnerzahl: 8</a:t>
            </a:r>
            <a:r>
              <a:rPr lang="hu-HU" sz="2400" dirty="0"/>
              <a:t>3</a:t>
            </a:r>
            <a:r>
              <a:rPr lang="de-DE" sz="2400" dirty="0"/>
              <a:t> </a:t>
            </a:r>
            <a:r>
              <a:rPr lang="hu-HU" sz="2400" dirty="0"/>
              <a:t>149</a:t>
            </a:r>
            <a:r>
              <a:rPr lang="de-DE" sz="2400" dirty="0"/>
              <a:t> </a:t>
            </a:r>
            <a:r>
              <a:rPr lang="hu-HU" sz="2400" dirty="0"/>
              <a:t>3</a:t>
            </a:r>
            <a:r>
              <a:rPr lang="de-DE" sz="2400" dirty="0"/>
              <a:t>00 Person </a:t>
            </a:r>
          </a:p>
          <a:p>
            <a:r>
              <a:rPr lang="de-DE" sz="2400" dirty="0"/>
              <a:t>Fläche: 357 385,71 km²</a:t>
            </a:r>
          </a:p>
          <a:p>
            <a:r>
              <a:rPr lang="hu-HU" sz="2400" dirty="0"/>
              <a:t>GDP: 3,863 Milliárd USD, GDP für je eine Person: 46.653 USD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Németország zászla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390"/>
            <a:ext cx="114735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émetország cím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05" y="313510"/>
            <a:ext cx="1306286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 descr="Képtalálat a következőre: „bilder von berlin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90" y="2336616"/>
            <a:ext cx="2904309" cy="306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77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9510" y="365125"/>
            <a:ext cx="6975564" cy="1325563"/>
          </a:xfrm>
        </p:spPr>
        <p:txBody>
          <a:bodyPr>
            <a:normAutofit/>
          </a:bodyPr>
          <a:lstStyle/>
          <a:p>
            <a:r>
              <a:rPr lang="hu-HU" dirty="0"/>
              <a:t>DEUTSCHLAND 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24297"/>
            <a:ext cx="10515600" cy="4452666"/>
          </a:xfrm>
        </p:spPr>
        <p:txBody>
          <a:bodyPr/>
          <a:lstStyle/>
          <a:p>
            <a:r>
              <a:rPr lang="de-DE" sz="2200" dirty="0"/>
              <a:t>Staatsform: parlamentarische Bundesrepublik</a:t>
            </a:r>
          </a:p>
          <a:p>
            <a:r>
              <a:rPr lang="de-DE" sz="2200" dirty="0"/>
              <a:t>Die zwei größten Parteien: CDU und SPD</a:t>
            </a:r>
          </a:p>
          <a:p>
            <a:r>
              <a:rPr lang="de-DE" sz="2200" dirty="0"/>
              <a:t>Gesetzgebungsorgane des Bundes sind der Deutsche Bundestag  (706 Person) und der Bundesrat (Vertreter der 16 Bundesländer).</a:t>
            </a:r>
          </a:p>
          <a:p>
            <a:r>
              <a:rPr lang="de-DE" sz="2200" dirty="0"/>
              <a:t>Staatsoberhaupt: Bundes</a:t>
            </a:r>
            <a:r>
              <a:rPr lang="hu-HU" sz="2200" dirty="0"/>
              <a:t>pr</a:t>
            </a:r>
            <a:r>
              <a:rPr lang="de-DE" sz="2200" dirty="0" err="1"/>
              <a:t>äsident</a:t>
            </a:r>
            <a:r>
              <a:rPr lang="de-DE" sz="2200" dirty="0"/>
              <a:t> Frank-Walter Steinmeier</a:t>
            </a:r>
          </a:p>
          <a:p>
            <a:r>
              <a:rPr lang="de-DE" sz="2200" dirty="0"/>
              <a:t>Regierungschef: Bundeskanzler </a:t>
            </a:r>
            <a:r>
              <a:rPr lang="hu-HU" sz="2200" dirty="0"/>
              <a:t>Olaf </a:t>
            </a:r>
            <a:r>
              <a:rPr lang="hu-HU" sz="2200" dirty="0" err="1"/>
              <a:t>Scholz</a:t>
            </a:r>
            <a:endParaRPr lang="de-DE" sz="2200" dirty="0"/>
          </a:p>
          <a:p>
            <a:endParaRPr lang="de-DE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Németország zászla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390"/>
            <a:ext cx="114735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émetország cím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17" y="439196"/>
            <a:ext cx="1306286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 descr="Képtalálat a következőre: „bilder von bundestag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10" y="4330930"/>
            <a:ext cx="3967546" cy="2435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07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0136" y="365125"/>
            <a:ext cx="7093133" cy="1325563"/>
          </a:xfrm>
        </p:spPr>
        <p:txBody>
          <a:bodyPr>
            <a:normAutofit/>
          </a:bodyPr>
          <a:lstStyle/>
          <a:p>
            <a:r>
              <a:rPr lang="hu-HU" dirty="0"/>
              <a:t>DEUTSCHLAND 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/>
              <a:t>Gastronomie:</a:t>
            </a:r>
          </a:p>
          <a:p>
            <a:r>
              <a:rPr lang="de-DE" sz="2200" dirty="0"/>
              <a:t>Sie essen gerne verschiedene Wurste mit scharfem Geschmack, die Fleischgerichte werden mit Soße gegessen. Sie haben gern Eintopfgerichte</a:t>
            </a:r>
            <a:r>
              <a:rPr lang="de-DE" sz="2400" dirty="0"/>
              <a:t>.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Picture 2" descr="Németország zászla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390"/>
            <a:ext cx="114735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émetország cím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17" y="439196"/>
            <a:ext cx="1306286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éptalálat a következőre: „schlappeseppel bier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73" y="3329266"/>
            <a:ext cx="1619794" cy="33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617823" y="3667538"/>
            <a:ext cx="38763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/>
              <a:t>In dem ganzen Deutschland  trinken  die Deutschen gern Bier als Nationalgetränk hauptsächlich Pilsener</a:t>
            </a:r>
            <a:r>
              <a:rPr lang="de-DE" dirty="0"/>
              <a:t>.  </a:t>
            </a:r>
          </a:p>
        </p:txBody>
      </p:sp>
      <p:pic>
        <p:nvPicPr>
          <p:cNvPr id="1026" name="Picture 2" descr="10 deutsche Wintergerichte | Meet the Germans | DW | 12.02.2018">
            <a:extLst>
              <a:ext uri="{FF2B5EF4-FFF2-40B4-BE49-F238E27FC236}">
                <a16:creationId xmlns:a16="http://schemas.microsoft.com/office/drawing/2014/main" id="{1AD2F41F-C424-72EE-7187-A7619059D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92" y="3973512"/>
            <a:ext cx="458462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4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068" y="365125"/>
            <a:ext cx="6949441" cy="1325563"/>
          </a:xfrm>
        </p:spPr>
        <p:txBody>
          <a:bodyPr>
            <a:normAutofit/>
          </a:bodyPr>
          <a:lstStyle/>
          <a:p>
            <a:r>
              <a:rPr lang="hu-HU" dirty="0"/>
              <a:t>DEUTSCHLAND 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400" dirty="0"/>
              <a:t>Das tägliche Leben: -  </a:t>
            </a:r>
            <a:r>
              <a:rPr lang="hu-HU" sz="2400" dirty="0" err="1"/>
              <a:t>sie</a:t>
            </a:r>
            <a:r>
              <a:rPr lang="hu-HU" sz="2400" dirty="0"/>
              <a:t> sind freunlich und nett</a:t>
            </a:r>
          </a:p>
          <a:p>
            <a:pPr marL="0" indent="0" algn="just">
              <a:buNone/>
            </a:pPr>
            <a:r>
              <a:rPr lang="hu-HU" sz="2400" dirty="0"/>
              <a:t>							  -  </a:t>
            </a:r>
            <a:r>
              <a:rPr lang="hu-HU" sz="2400" dirty="0" err="1"/>
              <a:t>sie</a:t>
            </a:r>
            <a:r>
              <a:rPr lang="hu-HU" sz="2400" dirty="0"/>
              <a:t> mögen feiern</a:t>
            </a:r>
          </a:p>
          <a:p>
            <a:pPr marL="3200400" lvl="7" indent="0" algn="just">
              <a:buNone/>
            </a:pPr>
            <a:r>
              <a:rPr lang="hu-HU" sz="2400" dirty="0"/>
              <a:t>  - </a:t>
            </a:r>
            <a:r>
              <a:rPr lang="hu-HU" sz="2400" dirty="0" err="1"/>
              <a:t>sie</a:t>
            </a:r>
            <a:r>
              <a:rPr lang="hu-HU" sz="2400" dirty="0"/>
              <a:t> verbringen Zeit gerne in der                   </a:t>
            </a:r>
            <a:r>
              <a:rPr lang="hu-HU" sz="2400" dirty="0" err="1"/>
              <a:t>Kneipe</a:t>
            </a:r>
            <a:r>
              <a:rPr lang="hu-HU" sz="2400" dirty="0"/>
              <a:t> oder Pub</a:t>
            </a:r>
          </a:p>
          <a:p>
            <a:pPr marL="3200400" lvl="7" indent="0" algn="just">
              <a:buNone/>
            </a:pPr>
            <a:r>
              <a:rPr lang="hu-HU" sz="2400" dirty="0"/>
              <a:t>  -  </a:t>
            </a:r>
            <a:r>
              <a:rPr lang="hu-HU" sz="2400" dirty="0" err="1"/>
              <a:t>sie</a:t>
            </a:r>
            <a:r>
              <a:rPr lang="hu-HU" sz="2400" dirty="0"/>
              <a:t> machen gerne Partys</a:t>
            </a:r>
          </a:p>
          <a:p>
            <a:pPr lvl="7">
              <a:buFontTx/>
              <a:buChar char="-"/>
            </a:pPr>
            <a:endParaRPr lang="hu-HU" sz="2800" dirty="0"/>
          </a:p>
        </p:txBody>
      </p:sp>
      <p:pic>
        <p:nvPicPr>
          <p:cNvPr id="4" name="Picture 2" descr="Németország zászla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390"/>
            <a:ext cx="114735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émetország cím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17" y="439196"/>
            <a:ext cx="1306286" cy="12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lyen Németországban élni, milyenek a német emberek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6" y="4400416"/>
            <a:ext cx="4271555" cy="22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éptalálat a következőre: „milyenek a németek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4400416"/>
            <a:ext cx="4086497" cy="23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5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392610"/>
            <a:ext cx="10515600" cy="1646555"/>
          </a:xfrm>
        </p:spPr>
        <p:txBody>
          <a:bodyPr>
            <a:normAutofit/>
          </a:bodyPr>
          <a:lstStyle/>
          <a:p>
            <a:pPr algn="ctr"/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altLang="hu-HU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Erasmus+ 2020-1-HU01-KA102-078492</a:t>
            </a:r>
            <a:r>
              <a:rPr lang="hu-HU" altLang="hu-HU" sz="18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FOOD-TOUR: Fostering </a:t>
            </a:r>
            <a:r>
              <a:rPr lang="hu-HU" altLang="hu-HU" sz="1800" i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Transferable</a:t>
            </a:r>
            <a:r>
              <a:rPr lang="hu-HU" altLang="hu-HU" sz="18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Skills</a:t>
            </a:r>
            <a:r>
              <a:rPr lang="hu-HU" altLang="hu-HU" sz="18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de-DE" altLang="hu-HU" sz="1800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de-DE" altLang="hu-HU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hu-HU" altLang="hu-HU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hu-HU" altLang="hu-HU" sz="1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 algn="just">
              <a:buNone/>
            </a:pPr>
            <a:r>
              <a:rPr lang="hu-HU" sz="2400" b="1" dirty="0"/>
              <a:t>Schülergruppe aus Ungarn: </a:t>
            </a:r>
          </a:p>
          <a:p>
            <a:pPr marL="0" indent="0">
              <a:buNone/>
            </a:pPr>
            <a:r>
              <a:rPr lang="hu-HU" sz="2400" dirty="0"/>
              <a:t>MSZC Szentpáli István Kereskedelmi és Vendéglátó Szakgimnáziuma és  				                           Szakközépiskolája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b="1" dirty="0"/>
              <a:t>Partenerschule in Deutschland: </a:t>
            </a:r>
          </a:p>
          <a:p>
            <a:pPr marL="0" indent="0">
              <a:buNone/>
            </a:pPr>
            <a:r>
              <a:rPr lang="hu-HU" sz="2400" dirty="0" err="1"/>
              <a:t>Staatliches</a:t>
            </a:r>
            <a:r>
              <a:rPr lang="hu-HU" sz="2400" dirty="0"/>
              <a:t> Berufliches </a:t>
            </a:r>
            <a:r>
              <a:rPr lang="hu-HU" sz="2400" dirty="0" err="1"/>
              <a:t>Berufschule</a:t>
            </a:r>
            <a:r>
              <a:rPr lang="hu-HU" sz="2400" dirty="0"/>
              <a:t> </a:t>
            </a:r>
            <a:r>
              <a:rPr lang="hu-HU" sz="2400" dirty="0" err="1"/>
              <a:t>Aschaffenburg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23" descr="cimer15ke_transz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980"/>
            <a:ext cx="679814" cy="67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22" y="1794077"/>
            <a:ext cx="35130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9" y="429802"/>
            <a:ext cx="1388110" cy="5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1800" dirty="0"/>
              <a:t/>
            </a:r>
            <a:br>
              <a:rPr lang="hu-HU" sz="1800" dirty="0"/>
            </a:br>
            <a:r>
              <a:rPr lang="hu-HU" b="1" dirty="0"/>
              <a:t>Projekt</a:t>
            </a:r>
            <a:br>
              <a:rPr lang="hu-HU" b="1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79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- </a:t>
            </a:r>
            <a:r>
              <a:rPr lang="de-DE" sz="2400" dirty="0"/>
              <a:t>Gastronomie und Alltagsleben von anderen europäischen Ländern</a:t>
            </a:r>
            <a:r>
              <a:rPr lang="hu-HU" sz="2400" dirty="0"/>
              <a:t> </a:t>
            </a:r>
            <a:r>
              <a:rPr lang="de-DE" sz="2400" dirty="0"/>
              <a:t>studieren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- </a:t>
            </a:r>
            <a:r>
              <a:rPr lang="de-DE" sz="2400" dirty="0"/>
              <a:t>Arbeit in verschieden Hotels und Restaurant</a:t>
            </a:r>
            <a:r>
              <a:rPr lang="hu-HU" sz="2400" dirty="0"/>
              <a:t>s</a:t>
            </a:r>
            <a:r>
              <a:rPr lang="de-DE" sz="2400" dirty="0"/>
              <a:t> mit Schwerpunkt des Praxi</a:t>
            </a:r>
            <a:r>
              <a:rPr lang="hu-HU" sz="2400" dirty="0"/>
              <a:t>s </a:t>
            </a:r>
          </a:p>
          <a:p>
            <a:pPr marL="0" indent="0">
              <a:buFontTx/>
              <a:buChar char="-"/>
            </a:pPr>
            <a:r>
              <a:rPr lang="hu-HU" sz="2400" dirty="0"/>
              <a:t> a</a:t>
            </a:r>
            <a:r>
              <a:rPr lang="de-DE" sz="2400" dirty="0"/>
              <a:t>n dem Praktikant Programm </a:t>
            </a:r>
            <a:r>
              <a:rPr lang="hu-HU" sz="2400" dirty="0"/>
              <a:t>FOOD-TOUR</a:t>
            </a:r>
            <a:r>
              <a:rPr lang="de-DE" sz="2400" dirty="0"/>
              <a:t> teilnehmen</a:t>
            </a:r>
            <a:endParaRPr lang="hu-HU" sz="2400" dirty="0"/>
          </a:p>
          <a:p>
            <a:pPr marL="0" indent="0">
              <a:buFontTx/>
              <a:buChar char="-"/>
            </a:pPr>
            <a:r>
              <a:rPr lang="hu-HU" sz="2400" dirty="0"/>
              <a:t> </a:t>
            </a:r>
            <a:r>
              <a:rPr lang="de-DE" sz="2400" dirty="0"/>
              <a:t>Umweltbewusstsein in der Gastronomie studieren</a:t>
            </a:r>
            <a:endParaRPr lang="hu-HU" sz="2400" dirty="0"/>
          </a:p>
          <a:p>
            <a:pPr marL="0" indent="0">
              <a:buFontTx/>
              <a:buChar char="-"/>
            </a:pPr>
            <a:r>
              <a:rPr lang="hu-HU" sz="2400" dirty="0"/>
              <a:t> </a:t>
            </a:r>
            <a:r>
              <a:rPr lang="de-DE" sz="2400" dirty="0"/>
              <a:t>Lebensmittelintoleranz in der Gastronomie studieren</a:t>
            </a:r>
            <a:endParaRPr lang="hu-HU" sz="2400" dirty="0"/>
          </a:p>
          <a:p>
            <a:pPr marL="0" indent="0">
              <a:buFontTx/>
              <a:buChar char="-"/>
            </a:pPr>
            <a:r>
              <a:rPr lang="hu-HU" sz="2400" dirty="0"/>
              <a:t> </a:t>
            </a:r>
            <a:r>
              <a:rPr lang="de-DE" sz="2400" dirty="0"/>
              <a:t>Prozess</a:t>
            </a:r>
            <a:r>
              <a:rPr lang="hu-HU" sz="2400" dirty="0"/>
              <a:t> </a:t>
            </a:r>
            <a:r>
              <a:rPr lang="hu-HU" sz="2400" dirty="0" err="1"/>
              <a:t>der</a:t>
            </a:r>
            <a:r>
              <a:rPr lang="hu-HU" sz="2400" dirty="0"/>
              <a:t> </a:t>
            </a:r>
            <a:r>
              <a:rPr lang="de-DE" sz="2400" dirty="0"/>
              <a:t>Veranstaltung</a:t>
            </a:r>
            <a:r>
              <a:rPr lang="hu-HU" sz="2400" dirty="0"/>
              <a:t>s</a:t>
            </a:r>
            <a:r>
              <a:rPr lang="de-DE" sz="2400" dirty="0" err="1"/>
              <a:t>organisation</a:t>
            </a:r>
            <a:r>
              <a:rPr lang="hu-HU" sz="2400" dirty="0"/>
              <a:t> </a:t>
            </a:r>
            <a:r>
              <a:rPr lang="hu-HU" sz="2400" dirty="0" err="1"/>
              <a:t>studieren</a:t>
            </a:r>
            <a:endParaRPr lang="hu-HU" sz="2400" dirty="0"/>
          </a:p>
          <a:p>
            <a:pPr marL="0" indent="0">
              <a:buFontTx/>
              <a:buChar char="-"/>
            </a:pPr>
            <a:r>
              <a:rPr lang="hu-HU" sz="2400" dirty="0"/>
              <a:t> ö</a:t>
            </a:r>
            <a:r>
              <a:rPr lang="de-DE" sz="2400" dirty="0" err="1"/>
              <a:t>rtliche</a:t>
            </a:r>
            <a:r>
              <a:rPr lang="de-DE" sz="2400" dirty="0"/>
              <a:t> Spezialitäten in der Gastronomie studieren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FontTx/>
              <a:buChar char="-"/>
            </a:pPr>
            <a:endParaRPr lang="hu-HU" sz="2400" dirty="0"/>
          </a:p>
          <a:p>
            <a:pPr marL="0" indent="0"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13107989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621</Words>
  <Application>Microsoft Office PowerPoint</Application>
  <PresentationFormat>Szélesvásznú</PresentationFormat>
  <Paragraphs>187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Rockwell</vt:lpstr>
      <vt:lpstr>Times New Roman</vt:lpstr>
      <vt:lpstr>Trebuchet MS</vt:lpstr>
      <vt:lpstr>Wingdings 3</vt:lpstr>
      <vt:lpstr>Dimenzió</vt:lpstr>
      <vt:lpstr>  Mobilitätprogram für Schüler in Deutschland STUDENTs’ Mobility/ Germany 06-29. November 2022  </vt:lpstr>
      <vt:lpstr> Ziel: Deutschland - Aschaffenburg</vt:lpstr>
      <vt:lpstr>DEUTSCHLAND IM ÜBERBLICK</vt:lpstr>
      <vt:lpstr>DEUTSCHLAND IM ÜBERBLICK</vt:lpstr>
      <vt:lpstr>DEUTSCHLAND IM ÜBERBLICK</vt:lpstr>
      <vt:lpstr>DEUTSCHLAND IM ÜBERBLICK</vt:lpstr>
      <vt:lpstr>DEUTSCHLAND IM ÜBERBLICK</vt:lpstr>
      <vt:lpstr>   Erasmus+ 2020-1-HU01-KA102-078492FOOD-TOUR: Fostering Transferable Skills                     </vt:lpstr>
      <vt:lpstr> Projekt   </vt:lpstr>
      <vt:lpstr>Praktikumstelle</vt:lpstr>
      <vt:lpstr>Detailirtes Programm für die ungarischen Schüler in Deutschland    </vt:lpstr>
      <vt:lpstr>   </vt:lpstr>
      <vt:lpstr>    Erasmus+ program, 2018-1-HU01-KA102-047021 CHEF: Catering for Health Environment and Future</vt:lpstr>
      <vt:lpstr> Merkmalen für die Arbeit in der Praktikumstelle   </vt:lpstr>
      <vt:lpstr> Aschaffenburg    </vt:lpstr>
      <vt:lpstr> Vielen Dank für   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program, 2018-1-HU01-KA102-047021 CHEF: Catering for Health Environment and Future</dc:title>
  <dc:creator>Lenovo</dc:creator>
  <cp:lastModifiedBy>KissneSzBarbara</cp:lastModifiedBy>
  <cp:revision>69</cp:revision>
  <dcterms:created xsi:type="dcterms:W3CDTF">2019-11-26T09:27:21Z</dcterms:created>
  <dcterms:modified xsi:type="dcterms:W3CDTF">2023-05-08T06:41:30Z</dcterms:modified>
</cp:coreProperties>
</file>