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71" r:id="rId17"/>
    <p:sldId id="269" r:id="rId18"/>
    <p:sldId id="27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SbiTRL2zCvfH2y2KYMdhXBFwS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A787D49D-94B6-89F3-F422-6CAAA08C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>
            <a:extLst>
              <a:ext uri="{FF2B5EF4-FFF2-40B4-BE49-F238E27FC236}">
                <a16:creationId xmlns:a16="http://schemas.microsoft.com/office/drawing/2014/main" id="{C98B2FBE-B45B-18AB-7F76-59DC7FADD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>
            <a:extLst>
              <a:ext uri="{FF2B5EF4-FFF2-40B4-BE49-F238E27FC236}">
                <a16:creationId xmlns:a16="http://schemas.microsoft.com/office/drawing/2014/main" id="{332AFBD8-632D-92FC-F47F-D3232C0A6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21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ámakép képaláírással">
  <p:cSld name="Panorámakép képaláíráss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88" name="Google Shape;88;p3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hu-HU" sz="8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89" name="Google Shape;89;p30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hu-HU" sz="8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asáb">
  <p:cSld name="3 hasáb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éphasáb">
  <p:cSld name="3 képhasáb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3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1" name="Google Shape;111;p33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4" name="Google Shape;114;p33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3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117" name="Google Shape;117;p33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1.png"/><Relationship Id="rId7" Type="http://schemas.openxmlformats.org/officeDocument/2006/relationships/image" Target="../media/image4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537572" y="1147665"/>
            <a:ext cx="11454245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None/>
            </a:pP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MISKOLCI SZAKKÉPZÉSI CENTRUM </a:t>
            </a:r>
            <a:endParaRPr sz="2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None/>
            </a:pPr>
            <a:r>
              <a:rPr lang="hu-HU" sz="2400" dirty="0">
                <a:latin typeface="Times New Roman"/>
                <a:ea typeface="Times New Roman"/>
                <a:cs typeface="Times New Roman"/>
                <a:sym typeface="Times New Roman"/>
              </a:rPr>
              <a:t>ERASMUS+</a:t>
            </a:r>
            <a:endParaRPr sz="2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lang="hu-HU" sz="2400" b="0" dirty="0">
                <a:latin typeface="Times New Roman"/>
                <a:ea typeface="Times New Roman"/>
                <a:cs typeface="Times New Roman"/>
                <a:sym typeface="Times New Roman"/>
              </a:rPr>
              <a:t>2024-1-HU01-KA121-WET-000211394</a:t>
            </a:r>
            <a:endParaRPr sz="2400" dirty="0"/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7101" y="164738"/>
            <a:ext cx="802433" cy="76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 descr="Ír zászló Stock vektorok | Depositphotos"/>
          <p:cNvSpPr txBox="1">
            <a:spLocks noGrp="1"/>
          </p:cNvSpPr>
          <p:nvPr>
            <p:ph type="subTitle" idx="1"/>
          </p:nvPr>
        </p:nvSpPr>
        <p:spPr>
          <a:xfrm>
            <a:off x="2011925" y="2952946"/>
            <a:ext cx="8630700" cy="189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buSzPts val="2200"/>
            </a:pP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With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the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Students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of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the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Miskolci SZC Szentpáli István Kereskedelmi és Vendéglátó Technikum és Szakképző Iskola </a:t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</a:b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Student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Mobility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Ireland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</a:t>
            </a:r>
            <a:r>
              <a:rPr lang="hu-HU" dirty="0">
                <a:solidFill>
                  <a:schemeClr val="dk2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/>
            </a:r>
            <a:br>
              <a:rPr lang="hu-HU" dirty="0">
                <a:solidFill>
                  <a:schemeClr val="dk2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</a:br>
            <a:endParaRPr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41" name="Google Shape;141;p1" descr="Írország zászlaja – Wikip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72" y="3593100"/>
            <a:ext cx="1209492" cy="79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0" y="164738"/>
            <a:ext cx="2795698" cy="76888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311" y="164738"/>
            <a:ext cx="2446267" cy="82763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535" y="3593100"/>
            <a:ext cx="1252282" cy="78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Google Shape;144;p1"/>
          <p:cNvSpPr txBox="1"/>
          <p:nvPr/>
        </p:nvSpPr>
        <p:spPr>
          <a:xfrm>
            <a:off x="6155094" y="5445362"/>
            <a:ext cx="5924938" cy="14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Created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by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: András Kondor and Liliána, Diána Tóth</a:t>
            </a:r>
          </a:p>
          <a:p>
            <a:pPr lvl="0" algn="ctr"/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Class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:  1/13V and KSZ11/E</a:t>
            </a:r>
          </a:p>
          <a:p>
            <a:pPr lvl="0" algn="ctr"/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Date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ea typeface="Libre Franklin"/>
                <a:cs typeface="Times New Roman" panose="02020603050405020304" pitchFamily="18" charset="0"/>
                <a:sym typeface="Libre Franklin"/>
              </a:rPr>
              <a:t>: 15.04.2025</a:t>
            </a:r>
          </a:p>
          <a:p>
            <a:pPr lvl="0"/>
            <a:endParaRPr sz="2000" dirty="0">
              <a:solidFill>
                <a:schemeClr val="bg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919050" y="302825"/>
            <a:ext cx="103539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THE HOTEL ROOM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9"/>
          <p:cNvSpPr txBox="1">
            <a:spLocks noGrp="1"/>
          </p:cNvSpPr>
          <p:nvPr>
            <p:ph type="body" idx="1"/>
          </p:nvPr>
        </p:nvSpPr>
        <p:spPr>
          <a:xfrm>
            <a:off x="375525" y="1783875"/>
            <a:ext cx="6220200" cy="449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020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35"/>
              <a:buFont typeface="Wingdings" panose="05000000000000000000" pitchFamily="2" charset="2"/>
              <a:buChar char="ü"/>
            </a:pPr>
            <a:r>
              <a:rPr lang="hu-HU" sz="2235" b="1" dirty="0" err="1"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hu-HU" sz="2235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235" b="1" dirty="0" err="1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hu-HU" sz="2235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riple</a:t>
            </a:r>
            <a:r>
              <a:rPr lang="hu-HU" sz="2235" b="1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235" b="1" i="0" dirty="0" err="1">
                <a:latin typeface="Times New Roman"/>
                <a:ea typeface="Times New Roman"/>
                <a:cs typeface="Times New Roman"/>
                <a:sym typeface="Times New Roman"/>
              </a:rPr>
              <a:t>Room</a:t>
            </a:r>
            <a:endParaRPr sz="2050" dirty="0"/>
          </a:p>
          <a:p>
            <a:pPr marL="330200" lvl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50"/>
              <a:buFont typeface="Wingdings" panose="05000000000000000000" pitchFamily="2" charset="2"/>
              <a:buChar char="ü"/>
            </a:pP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three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super-comfy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single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beds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triple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rooms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I and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my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Erasmus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friends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enjoy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comfort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sleep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Light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filled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interiors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recently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refurbished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 brilliant standard is amazing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us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 We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have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everything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here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we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can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think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of.</a:t>
            </a:r>
            <a:endParaRPr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0200" lvl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50"/>
              <a:buFont typeface="Wingdings" panose="05000000000000000000" pitchFamily="2" charset="2"/>
              <a:buChar char="ü"/>
            </a:pP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Facilities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Bath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Shower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Direct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Dial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Telephone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Hairdryer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Internet Access,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Iron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Ironing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Board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Night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Safe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Tea /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Coffee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Facilities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Television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Toiletries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Station</a:t>
            </a:r>
            <a:endParaRPr dirty="0"/>
          </a:p>
        </p:txBody>
      </p:sp>
      <p:pic>
        <p:nvPicPr>
          <p:cNvPr id="225" name="Google Shape;225;p9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Nincs elérhető leírás.">
            <a:extLst>
              <a:ext uri="{FF2B5EF4-FFF2-40B4-BE49-F238E27FC236}">
                <a16:creationId xmlns:a16="http://schemas.microsoft.com/office/drawing/2014/main" id="{B6A40BE8-21B8-D491-6FF7-EAF50D5A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259" y="2097196"/>
            <a:ext cx="3156154" cy="236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incs elérhető leírás.">
            <a:extLst>
              <a:ext uri="{FF2B5EF4-FFF2-40B4-BE49-F238E27FC236}">
                <a16:creationId xmlns:a16="http://schemas.microsoft.com/office/drawing/2014/main" id="{36AFD213-9147-297D-09AD-AAC37B70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3275" y="4511716"/>
            <a:ext cx="2733200" cy="204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916125" y="382752"/>
            <a:ext cx="10353900" cy="103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THE ASHE HOTEL RESTAURANT</a:t>
            </a:r>
            <a:b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ALFIE’S LOUNGE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375525" y="1935925"/>
            <a:ext cx="5644200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algn="just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We had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breakfast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here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</a:t>
            </a:r>
            <a:endParaRPr lang="hu-HU"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endParaRPr lang="hu-H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Open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daily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Brunch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: 9am-11.45am,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Lunch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: 12pm-5pm,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Dinner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: 5pm-9pm</a:t>
            </a:r>
            <a:endParaRPr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0499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Alfie’s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Lounge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offers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variety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indoor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outdoor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casual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dining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spaces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showcasing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 European, mid-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Atlantic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inspired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menu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throughout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day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0499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educated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palette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in mind,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eating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Alfie’s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has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been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designed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around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fresh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ingredients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good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taste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04999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Cocktails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range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seasonal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specialities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updated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classics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10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429" y="251762"/>
            <a:ext cx="828088" cy="53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0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429" y="1017227"/>
            <a:ext cx="828088" cy="43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Nincs elérhető leírá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2323" y="1935925"/>
            <a:ext cx="3013839" cy="424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Nincs elérhető leírás.">
            <a:extLst>
              <a:ext uri="{FF2B5EF4-FFF2-40B4-BE49-F238E27FC236}">
                <a16:creationId xmlns:a16="http://schemas.microsoft.com/office/drawing/2014/main" id="{3851FFCF-4691-FB96-01CB-F6B1527E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717" y="2280499"/>
            <a:ext cx="2374613" cy="316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>
            <a:spLocks noGrp="1"/>
          </p:cNvSpPr>
          <p:nvPr>
            <p:ph type="title"/>
          </p:nvPr>
        </p:nvSpPr>
        <p:spPr>
          <a:xfrm>
            <a:off x="1012426" y="302822"/>
            <a:ext cx="10353900" cy="99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MY TASKS AS A CHEF IN THE</a:t>
            </a:r>
            <a:b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ASHE HOTEL (ANDRÁS)</a:t>
            </a:r>
            <a:endParaRPr dirty="0"/>
          </a:p>
        </p:txBody>
      </p:sp>
      <p:pic>
        <p:nvPicPr>
          <p:cNvPr id="246" name="Google Shape;246;p11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358FE54-8136-9973-34E5-B58F7F3F6F5F}"/>
              </a:ext>
            </a:extLst>
          </p:cNvPr>
          <p:cNvSpPr txBox="1"/>
          <p:nvPr/>
        </p:nvSpPr>
        <p:spPr>
          <a:xfrm>
            <a:off x="737418" y="2088319"/>
            <a:ext cx="52811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chopping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Preparing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salsa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Julienne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pastries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Frying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potatoes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Pureeing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tomatoes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portioning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containers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lemons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Portioning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sauces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containers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Plating</a:t>
            </a:r>
            <a:r>
              <a:rPr lang="hu-HU" alt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meals</a:t>
            </a:r>
            <a:endParaRPr lang="hu-HU" alt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computer in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ordering</a:t>
            </a:r>
            <a:r>
              <a:rPr kumimoji="0" lang="hu-HU" altLang="hu-H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kumimoji="0" lang="hu-HU" altLang="hu-HU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altLang="hu-H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EE89755-6C6B-9693-A27A-E0546937BA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17" y="1736522"/>
            <a:ext cx="3341896" cy="423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919120" y="410200"/>
            <a:ext cx="10353900" cy="98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MY TASKS AS A WAITRESS IN THE</a:t>
            </a:r>
            <a:b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ASHE HOTEL (LILIÁNA)</a:t>
            </a:r>
            <a:endParaRPr dirty="0"/>
          </a:p>
        </p:txBody>
      </p:sp>
      <p:pic>
        <p:nvPicPr>
          <p:cNvPr id="256" name="Google Shape;256;p14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36F9A61-DEED-22E8-6CBE-2FDEB14A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859" y="1813016"/>
            <a:ext cx="3213572" cy="429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C4EFE0E-8438-4225-198F-4D3655313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369" y="2062546"/>
            <a:ext cx="503263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service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Clearing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cards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guests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brushing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mopping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Replenishing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tray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Billing /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hu-HU" alt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hu-HU" alt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hu-HU" alt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hu-HU" alt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hu-HU" alt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r>
              <a:rPr lang="hu-HU" alt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hu-HU" alt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hu-HU" alt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4025D2C6-CB18-46E5-41AC-BCD49E5E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>
            <a:extLst>
              <a:ext uri="{FF2B5EF4-FFF2-40B4-BE49-F238E27FC236}">
                <a16:creationId xmlns:a16="http://schemas.microsoft.com/office/drawing/2014/main" id="{C291B499-2950-28E2-C649-7CD1DD885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9050" y="302825"/>
            <a:ext cx="10353900" cy="6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EVENTS I TOOK PART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9">
            <a:extLst>
              <a:ext uri="{FF2B5EF4-FFF2-40B4-BE49-F238E27FC236}">
                <a16:creationId xmlns:a16="http://schemas.microsoft.com/office/drawing/2014/main" id="{FDBB05C4-21AF-BE29-C407-0B1DE876A7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86348" y="1179872"/>
            <a:ext cx="4709652" cy="432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lunch: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Guests could choose their meals from a menu card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eparate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 of the restaurant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hu-H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(Liliána)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prepared the tables, then set them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the dessert menu</a:t>
            </a:r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Cleared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plates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(András):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Prepeared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Plated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meals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desserts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9" descr="Európai zászló – Wikipédia">
            <a:extLst>
              <a:ext uri="{FF2B5EF4-FFF2-40B4-BE49-F238E27FC236}">
                <a16:creationId xmlns:a16="http://schemas.microsoft.com/office/drawing/2014/main" id="{4C04A0A6-D384-600F-9CD6-B3B31A31179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 descr="Írország zászlaja – Wikipédia">
            <a:extLst>
              <a:ext uri="{FF2B5EF4-FFF2-40B4-BE49-F238E27FC236}">
                <a16:creationId xmlns:a16="http://schemas.microsoft.com/office/drawing/2014/main" id="{42DA89DF-B5F1-590C-DD66-1DCF408490D0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A képen szöveg, szimbólum, embléma, címerpajzs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15C44EA3-5D19-347B-A451-FF9C6EB58A5D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incs elérhető leírás.">
            <a:extLst>
              <a:ext uri="{FF2B5EF4-FFF2-40B4-BE49-F238E27FC236}">
                <a16:creationId xmlns:a16="http://schemas.microsoft.com/office/drawing/2014/main" id="{2755BEB6-9B9C-75D4-37E1-B3605D9D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384" y="1073490"/>
            <a:ext cx="2979185" cy="223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cs elérhető leírás.">
            <a:extLst>
              <a:ext uri="{FF2B5EF4-FFF2-40B4-BE49-F238E27FC236}">
                <a16:creationId xmlns:a16="http://schemas.microsoft.com/office/drawing/2014/main" id="{120F5F46-E5C0-64AB-A237-7F9C7AAE0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097" y="3307879"/>
            <a:ext cx="2772611" cy="20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incs elérhető leírás.">
            <a:extLst>
              <a:ext uri="{FF2B5EF4-FFF2-40B4-BE49-F238E27FC236}">
                <a16:creationId xmlns:a16="http://schemas.microsoft.com/office/drawing/2014/main" id="{BA29CE89-D219-54EF-80B4-1F833764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816" y="3550122"/>
            <a:ext cx="1920464" cy="256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0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919120" y="493625"/>
            <a:ext cx="10353900" cy="95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OUR JOURNEY IN DINGLE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5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Dunquin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Inch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Distillery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Boatyard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Restasurant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hu-HU" dirty="0"/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pic>
        <p:nvPicPr>
          <p:cNvPr id="266" name="Google Shape;266;p15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incs elérhető leírás.">
            <a:extLst>
              <a:ext uri="{FF2B5EF4-FFF2-40B4-BE49-F238E27FC236}">
                <a16:creationId xmlns:a16="http://schemas.microsoft.com/office/drawing/2014/main" id="{06066C5E-AAF2-498C-FA83-BC226CBE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682" y="1639689"/>
            <a:ext cx="2118117" cy="282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cs elérhető leírás.">
            <a:extLst>
              <a:ext uri="{FF2B5EF4-FFF2-40B4-BE49-F238E27FC236}">
                <a16:creationId xmlns:a16="http://schemas.microsoft.com/office/drawing/2014/main" id="{2CF8D063-AC25-69D9-8F30-5617287C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579" y="1413869"/>
            <a:ext cx="1814051" cy="2418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ncs elérhető leírás.">
            <a:extLst>
              <a:ext uri="{FF2B5EF4-FFF2-40B4-BE49-F238E27FC236}">
                <a16:creationId xmlns:a16="http://schemas.microsoft.com/office/drawing/2014/main" id="{F9C9B9CA-8198-78F3-FDB3-4070CAE4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8962" y="2861188"/>
            <a:ext cx="1762431" cy="2349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ncs elérhető leírás.">
            <a:extLst>
              <a:ext uri="{FF2B5EF4-FFF2-40B4-BE49-F238E27FC236}">
                <a16:creationId xmlns:a16="http://schemas.microsoft.com/office/drawing/2014/main" id="{07F0D206-DE3A-6E57-C3C1-732674C9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46166" y="4342109"/>
            <a:ext cx="1875231" cy="250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34008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DINGLE DISTILERRY GUIDED TOUR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Dingle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Whiskey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Distillery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whiskey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gin and vodka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equipped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casks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storing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68;p15" descr="A képen szöveg, szimbólum, embléma, címerpajzs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0AFCD31D-7021-3F9B-C649-4EFD09B99E02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66;p15" descr="Európai zászló – Wikipédia">
            <a:extLst>
              <a:ext uri="{FF2B5EF4-FFF2-40B4-BE49-F238E27FC236}">
                <a16:creationId xmlns:a16="http://schemas.microsoft.com/office/drawing/2014/main" id="{3D258391-8DA1-A13E-A8EB-DFAF912EDE4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67;p15" descr="Írország zászlaja – Wikipédia">
            <a:extLst>
              <a:ext uri="{FF2B5EF4-FFF2-40B4-BE49-F238E27FC236}">
                <a16:creationId xmlns:a16="http://schemas.microsoft.com/office/drawing/2014/main" id="{C846B7AB-5325-8BEF-CC33-701DC88182F4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Nincs elérhető leírás.">
            <a:extLst>
              <a:ext uri="{FF2B5EF4-FFF2-40B4-BE49-F238E27FC236}">
                <a16:creationId xmlns:a16="http://schemas.microsoft.com/office/drawing/2014/main" id="{3DA7D83C-07C8-BD12-976D-6F1E719D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3" y="1650388"/>
            <a:ext cx="3244645" cy="243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ncs elérhető leírás.">
            <a:extLst>
              <a:ext uri="{FF2B5EF4-FFF2-40B4-BE49-F238E27FC236}">
                <a16:creationId xmlns:a16="http://schemas.microsoft.com/office/drawing/2014/main" id="{20193FC4-801A-65A2-CCB9-13B7BC18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5554" y="2088319"/>
            <a:ext cx="1825113" cy="243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incs elérhető leírás.">
            <a:extLst>
              <a:ext uri="{FF2B5EF4-FFF2-40B4-BE49-F238E27FC236}">
                <a16:creationId xmlns:a16="http://schemas.microsoft.com/office/drawing/2014/main" id="{797336A1-B76A-9402-7EBE-6092E90F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403" y="4212303"/>
            <a:ext cx="1844163" cy="245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incs elérhető leírás.">
            <a:extLst>
              <a:ext uri="{FF2B5EF4-FFF2-40B4-BE49-F238E27FC236}">
                <a16:creationId xmlns:a16="http://schemas.microsoft.com/office/drawing/2014/main" id="{AAD9DA61-506C-0CB9-04A3-D59EC575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638368"/>
            <a:ext cx="2475271" cy="185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3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913803" y="377248"/>
            <a:ext cx="10353900" cy="83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6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Erasmus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more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more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essence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vocational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Lili got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András got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78835F1-00FD-8497-ECDF-839750419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538" y="2088319"/>
            <a:ext cx="4937200" cy="370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" name="Google Shape;276;p16" descr="Európai zászló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 descr="Írország zászlaja – Wikipédia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 txBox="1"/>
          <p:nvPr/>
        </p:nvSpPr>
        <p:spPr>
          <a:xfrm>
            <a:off x="321722" y="398935"/>
            <a:ext cx="1029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79" name="Google Shape;279;p16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1024043" y="921159"/>
            <a:ext cx="10353900" cy="162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sz="3200" dirty="0">
                <a:latin typeface="Times New Roman"/>
                <a:ea typeface="Times New Roman"/>
                <a:cs typeface="Times New Roman"/>
                <a:sym typeface="Times New Roman"/>
              </a:rPr>
              <a:t>THANK YOU FOR WATCHING OUR ERASMUS+ EXPERIENCE IN TRALEE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17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6224" y="112192"/>
            <a:ext cx="843439" cy="80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0" y="146078"/>
            <a:ext cx="2767706" cy="6563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087" y="112192"/>
            <a:ext cx="2195081" cy="7241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425898-E8A1-3C49-5D57-FE9DE9F7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96" y="2296720"/>
            <a:ext cx="6056311" cy="4039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1324947" y="513184"/>
            <a:ext cx="9633014" cy="99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VISITING TRALEE IN IRELAND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1228189" y="2241287"/>
            <a:ext cx="4761549" cy="229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Located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in South-Western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Ireland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Tralee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county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town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of 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County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since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13th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century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 in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south-west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of 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Ireland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cs typeface="Times New Roman"/>
                <a:sym typeface="Times New Roman"/>
              </a:rPr>
              <a:t>Picturesque</a:t>
            </a:r>
            <a:r>
              <a:rPr lang="hu-HU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cs typeface="Times New Roman"/>
                <a:sym typeface="Times New Roman"/>
              </a:rPr>
              <a:t>town</a:t>
            </a:r>
            <a:r>
              <a:rPr lang="hu-HU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cs typeface="Times New Roman"/>
                <a:sym typeface="Times New Roman"/>
              </a:rPr>
              <a:t>with</a:t>
            </a:r>
            <a:r>
              <a:rPr lang="hu-HU" dirty="0">
                <a:latin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cs typeface="Times New Roman"/>
                <a:sym typeface="Times New Roman"/>
              </a:rPr>
              <a:t>chorches</a:t>
            </a:r>
            <a:r>
              <a:rPr lang="hu-HU" dirty="0">
                <a:latin typeface="Times New Roman"/>
                <a:cs typeface="Times New Roman"/>
                <a:sym typeface="Times New Roman"/>
              </a:rPr>
              <a:t> and </a:t>
            </a:r>
            <a:r>
              <a:rPr lang="hu-HU" dirty="0" err="1">
                <a:latin typeface="Times New Roman"/>
                <a:cs typeface="Times New Roman"/>
                <a:sym typeface="Times New Roman"/>
              </a:rPr>
              <a:t>abbeys</a:t>
            </a:r>
            <a:r>
              <a:rPr lang="hu-HU" dirty="0">
                <a:latin typeface="Times New Roman"/>
                <a:cs typeface="Times New Roman"/>
                <a:sym typeface="Times New Roman"/>
              </a:rPr>
              <a:t> and </a:t>
            </a:r>
            <a:r>
              <a:rPr lang="hu-HU" dirty="0" err="1">
                <a:latin typeface="Times New Roman"/>
                <a:cs typeface="Times New Roman"/>
                <a:sym typeface="Times New Roman"/>
              </a:rPr>
              <a:t>ruins</a:t>
            </a:r>
            <a:r>
              <a:rPr lang="hu-HU" dirty="0">
                <a:latin typeface="Times New Roman"/>
                <a:cs typeface="Times New Roman"/>
                <a:sym typeface="Times New Roman"/>
              </a:rPr>
              <a:t> of </a:t>
            </a:r>
            <a:r>
              <a:rPr lang="hu-HU" dirty="0" err="1">
                <a:latin typeface="Times New Roman"/>
                <a:cs typeface="Times New Roman"/>
                <a:sym typeface="Times New Roman"/>
              </a:rPr>
              <a:t>castles</a:t>
            </a:r>
            <a:endParaRPr dirty="0"/>
          </a:p>
        </p:txBody>
      </p:sp>
      <p:pic>
        <p:nvPicPr>
          <p:cNvPr id="151" name="Google Shape;151;p2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718" y="284827"/>
            <a:ext cx="876799" cy="58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718" y="1103204"/>
            <a:ext cx="876799" cy="61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382555"/>
            <a:ext cx="836303" cy="87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A képen kültéri, ég, felhő, út látható&#10;&#10;Előfordulhat, hogy a mesterséges intelligencia által létrehozott tartalom helytelen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454" y="1506126"/>
            <a:ext cx="2770804" cy="32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Nincs elérhető leírás.">
            <a:extLst>
              <a:ext uri="{FF2B5EF4-FFF2-40B4-BE49-F238E27FC236}">
                <a16:creationId xmlns:a16="http://schemas.microsoft.com/office/drawing/2014/main" id="{31FB7BAC-6FF8-2719-3278-0D9A0731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967" y="2915816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919120" y="377601"/>
            <a:ext cx="103539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BEST THINGS TO DO IN TRALEE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1523999" y="2260694"/>
            <a:ext cx="4495799" cy="307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Tralee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castle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County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Museum</a:t>
            </a:r>
            <a:endParaRPr dirty="0"/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Siamsa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Tire, National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Folk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Theatre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&amp; Arts Centre</a:t>
            </a:r>
            <a:endParaRPr dirty="0"/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Tralee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Town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park</a:t>
            </a:r>
            <a:endParaRPr dirty="0"/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Wind</a:t>
            </a:r>
            <a:r>
              <a:rPr lang="hu-HU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mill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pic>
        <p:nvPicPr>
          <p:cNvPr id="161" name="Google Shape;161;p3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 descr="Nincs elérhető leírá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274" y="3650448"/>
            <a:ext cx="2022373" cy="269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00A9682-CD42-C6CF-1E6D-12D2C69DDF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688" y="3650448"/>
            <a:ext cx="2022373" cy="269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Nincs elérhető leírás.">
            <a:extLst>
              <a:ext uri="{FF2B5EF4-FFF2-40B4-BE49-F238E27FC236}">
                <a16:creationId xmlns:a16="http://schemas.microsoft.com/office/drawing/2014/main" id="{504663BF-945F-6AC0-8748-F5510816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658" y="1308825"/>
            <a:ext cx="3047897" cy="2187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02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KERRY COUNTY MUSEUM</a:t>
            </a:r>
            <a:endParaRPr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684349" y="1565564"/>
            <a:ext cx="5224800" cy="40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County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Museum: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developed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initiative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Tralee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Urban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District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Council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two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phases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1991 and 1992.  </a:t>
            </a:r>
          </a:p>
          <a:p>
            <a:pPr marL="3429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hu-H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In 1992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main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gallery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Museum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opened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displaying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archaeology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county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</a:p>
          <a:p>
            <a:pPr marL="3429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hu-HU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collects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records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preserves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displays,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communicates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material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relating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archaeological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historical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cultural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heritage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County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4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2364" y="1598708"/>
            <a:ext cx="2661319" cy="171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C427847-2091-2A33-1726-000949D82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F758A71F-A809-C86B-B578-C9DB2DE43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C594A3D-7AD2-CEA8-6377-326C2FF4FE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462" y="3498047"/>
            <a:ext cx="2033434" cy="271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8A6B92A-EBC3-5130-5DA0-3A7AF5504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651" y="3498047"/>
            <a:ext cx="1580391" cy="271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786575" y="609600"/>
            <a:ext cx="104811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PARTNER SCHOOL OF MSZC SZENTPÁLI</a:t>
            </a:r>
            <a:b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 IN TRALEE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205273" y="2044986"/>
            <a:ext cx="5693254" cy="403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3375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Munster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Technological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University (</a:t>
            </a:r>
            <a:r>
              <a:rPr lang="hu-HU" b="1" dirty="0">
                <a:latin typeface="Times New Roman"/>
                <a:ea typeface="Times New Roman"/>
                <a:cs typeface="Times New Roman"/>
                <a:sym typeface="Times New Roman"/>
              </a:rPr>
              <a:t>MTU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Flexibel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oppurtunities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sience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technology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Two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post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graduate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programs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Research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oppurtunities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High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quality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teaching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environment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Full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undergraduate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courses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International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recognized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qualification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5" descr="Newly formed Munster Technological University! - Centre for Applied  Bioscience Research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28" y="334591"/>
            <a:ext cx="860053" cy="91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/>
        </p:nvSpPr>
        <p:spPr>
          <a:xfrm>
            <a:off x="11376110" y="334591"/>
            <a:ext cx="772134" cy="66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4" name="Google Shape;184;p5" descr="Európai zászló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Írország zászlaja – Wikipédia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Nincs elérhető leírás.">
            <a:extLst>
              <a:ext uri="{FF2B5EF4-FFF2-40B4-BE49-F238E27FC236}">
                <a16:creationId xmlns:a16="http://schemas.microsoft.com/office/drawing/2014/main" id="{A9579F1F-86A1-BFD9-2DE8-A4200BF5D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460" y="2042956"/>
            <a:ext cx="5383650" cy="403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919050" y="334600"/>
            <a:ext cx="103539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SCHOOL OF BUSINESS, COMPUTING AND HUMANITIES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338816" y="1675042"/>
            <a:ext cx="5610900" cy="489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3375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Head of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Ms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Mary Rose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Stafford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Head of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Department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: TJ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O’Connor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Culinary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arts and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turisum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Curses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Bachelor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of arts (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honours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) in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trevel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tourism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managment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(4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Higher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certicate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in arts in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hospitality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studies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(2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Higher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certificate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culinary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arts (2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dirty="0"/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Bachelor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of arts in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culinary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arts (3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3337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Bachelor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of arts and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turisum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managment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(3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6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Newly formed Munster Technological University! - Centre for Applied  Bioscience Research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45" y="329777"/>
            <a:ext cx="802236" cy="89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Nincs elérhető leírás.">
            <a:extLst>
              <a:ext uri="{FF2B5EF4-FFF2-40B4-BE49-F238E27FC236}">
                <a16:creationId xmlns:a16="http://schemas.microsoft.com/office/drawing/2014/main" id="{1DC6E6A2-3B7C-0C59-2F72-F0382E19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27" y="2035650"/>
            <a:ext cx="5498580" cy="411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913800" y="609600"/>
            <a:ext cx="103539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WHAT HAVE WE DONE IN MTU TRALEE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579310" y="1893478"/>
            <a:ext cx="5506615" cy="430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Cooking t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ogether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group of people with Down syndrome as part of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chefs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 Murphy and chef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 O'Connor's experiment.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Irish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the opportunities that might be available to us, talked about positions that can be filled at the university, and the competencies we need for these roles.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0"/>
              </a:spcBef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thanked us for our day, and we received gifts: a book, a newspaper article, a bag, and a pen.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221684" y="270246"/>
            <a:ext cx="720658" cy="73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5" name="Google Shape;205;p7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1103204"/>
            <a:ext cx="973557" cy="63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B4D1F3C-2F18-A00D-65AA-A4772A1E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549" y="2078313"/>
            <a:ext cx="2455818" cy="170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77197D4-CA8A-83EC-96A7-945E66C7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596" y="1675989"/>
            <a:ext cx="1630251" cy="228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132B7B3-B1CE-A678-42BA-752BC83B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050" y="3999907"/>
            <a:ext cx="1835594" cy="238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incs elérhető leírás.">
            <a:extLst>
              <a:ext uri="{FF2B5EF4-FFF2-40B4-BE49-F238E27FC236}">
                <a16:creationId xmlns:a16="http://schemas.microsoft.com/office/drawing/2014/main" id="{93F92BCA-5EED-6305-2B26-A0C119D2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587" y="4047860"/>
            <a:ext cx="2872914" cy="2491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294640"/>
            <a:ext cx="10353761" cy="1259839"/>
          </a:xfrm>
        </p:spPr>
        <p:txBody>
          <a:bodyPr>
            <a:norm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tasting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arrived at the cheese-tasting shop, then went upstairs where we were greeted by a large tray of cheeses and fruits, accompanied by small breads and water.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local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 able to taste the following cheeses with the group: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Coleeney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Brie, Goat Log Tipperary, Slob Cow Cork, Sinan Cow Galway, and Kell’s Bay with Seaweed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Nincs elérhető leírás.">
            <a:extLst>
              <a:ext uri="{FF2B5EF4-FFF2-40B4-BE49-F238E27FC236}">
                <a16:creationId xmlns:a16="http://schemas.microsoft.com/office/drawing/2014/main" id="{0A1582FE-BAFF-FA4E-82F9-6774F122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920" y="1849120"/>
            <a:ext cx="2695787" cy="202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37652FE-4D2A-4A02-6A65-FE4DCC52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960" y="3429000"/>
            <a:ext cx="2189481" cy="2927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227;p9" descr="A képen szöveg, szimbólum, embléma, címerpajzs látható&#10;&#10;Lehet, hogy a mesterséges intelligencia által generált tartalom helytelen.">
            <a:extLst>
              <a:ext uri="{FF2B5EF4-FFF2-40B4-BE49-F238E27FC236}">
                <a16:creationId xmlns:a16="http://schemas.microsoft.com/office/drawing/2014/main" id="{95897076-2927-C79D-50C7-3F092998487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4;p8" descr="Európai zászló – Wikipédia">
            <a:extLst>
              <a:ext uri="{FF2B5EF4-FFF2-40B4-BE49-F238E27FC236}">
                <a16:creationId xmlns:a16="http://schemas.microsoft.com/office/drawing/2014/main" id="{7F24B1E1-EE06-2628-FC7D-CB8ED39477D9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5;p8" descr="Írország zászlaja – Wikipédia">
            <a:extLst>
              <a:ext uri="{FF2B5EF4-FFF2-40B4-BE49-F238E27FC236}">
                <a16:creationId xmlns:a16="http://schemas.microsoft.com/office/drawing/2014/main" id="{04415EE7-B25E-F9D3-C4B1-242EDB1D09E2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340" y="1103204"/>
            <a:ext cx="983177" cy="633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6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913795" y="609601"/>
            <a:ext cx="10034545" cy="9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MY PLACE OF WORK: THE ASHE HOTEL</a:t>
            </a:r>
            <a:endParaRPr dirty="0"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1"/>
          </p:nvPr>
        </p:nvSpPr>
        <p:spPr>
          <a:xfrm>
            <a:off x="549901" y="2087563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Maine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Tralee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, Co.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Kerry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, V92 W56F,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Ireland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Ashe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Hotel is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something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special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personal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friendly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neighbourhood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spot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those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seeking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their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next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adventure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Essentially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casual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blend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eclectic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contemporary</a:t>
            </a:r>
            <a:endParaRPr lang="hu-HU"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Here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guests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can</a:t>
            </a:r>
            <a:r>
              <a:rPr lang="hu-HU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dirty="0" err="1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nothing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but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eat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well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relax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hu-HU" b="0" i="0" dirty="0" err="1">
                <a:latin typeface="Times New Roman"/>
                <a:ea typeface="Times New Roman"/>
                <a:cs typeface="Times New Roman"/>
                <a:sym typeface="Times New Roman"/>
              </a:rPr>
              <a:t>drink</a:t>
            </a:r>
            <a:r>
              <a:rPr lang="hu-HU" b="0" i="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pic>
        <p:nvPicPr>
          <p:cNvPr id="214" name="Google Shape;214;p8" descr="Európai zászló – Wikipédia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0" y="284827"/>
            <a:ext cx="973557" cy="64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Írország zászlaja – Wikipédia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340" y="1103204"/>
            <a:ext cx="983177" cy="63331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424673" y="386066"/>
            <a:ext cx="450411" cy="78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p8" descr="A képen szöveg, szimbólum, embléma, címerpajzs látható&#10;&#10;Lehet, hogy a mesterséges intelligencia által generált tartalom helytelen.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35" y="302822"/>
            <a:ext cx="852655" cy="97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845" y="1733327"/>
            <a:ext cx="3364987" cy="246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Nincs elérhető leírás.">
            <a:extLst>
              <a:ext uri="{FF2B5EF4-FFF2-40B4-BE49-F238E27FC236}">
                <a16:creationId xmlns:a16="http://schemas.microsoft.com/office/drawing/2014/main" id="{21DDB369-A66A-04CA-D202-93CDDD30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169" y="4353711"/>
            <a:ext cx="3266663" cy="2126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906</Words>
  <Application>Microsoft Office PowerPoint</Application>
  <PresentationFormat>Szélesvásznú</PresentationFormat>
  <Paragraphs>131</Paragraphs>
  <Slides>18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Libre Franklin</vt:lpstr>
      <vt:lpstr>Rockwell</vt:lpstr>
      <vt:lpstr>Times New Roman</vt:lpstr>
      <vt:lpstr>Wingdings</vt:lpstr>
      <vt:lpstr>Damask</vt:lpstr>
      <vt:lpstr>MISKOLCI SZAKKÉPZÉSI CENTRUM  ERASMUS+ 2024-1-HU01-KA121-WET-000211394</vt:lpstr>
      <vt:lpstr>VISITING TRALEE IN IRELAND</vt:lpstr>
      <vt:lpstr>BEST THINGS TO DO IN TRALEE</vt:lpstr>
      <vt:lpstr>KERRY COUNTY MUSEUM</vt:lpstr>
      <vt:lpstr>PARTNER SCHOOL OF MSZC SZENTPÁLI  IN TRALEE</vt:lpstr>
      <vt:lpstr>SCHOOL OF BUSINESS, COMPUTING AND HUMANITIES</vt:lpstr>
      <vt:lpstr>WHAT HAVE WE DONE IN MTU TRALEE</vt:lpstr>
      <vt:lpstr>Cheese demonstration and tasting Little cheese shop</vt:lpstr>
      <vt:lpstr>MY PLACE OF WORK: THE ASHE HOTEL</vt:lpstr>
      <vt:lpstr>THE HOTEL ROOM</vt:lpstr>
      <vt:lpstr>THE ASHE HOTEL RESTAURANT ALFIE’S LOUNGE</vt:lpstr>
      <vt:lpstr>MY TASKS AS A CHEF IN THE ASHE HOTEL (ANDRÁS)</vt:lpstr>
      <vt:lpstr>MY TASKS AS A WAITRESS IN THE ASHE HOTEL (LILIÁNA)</vt:lpstr>
      <vt:lpstr>EVENTS I TOOK PART</vt:lpstr>
      <vt:lpstr>OUR JOURNEY IN DINGLE</vt:lpstr>
      <vt:lpstr>DINGLE DISTILERRY GUIDED TOUR</vt:lpstr>
      <vt:lpstr>SUMMARY</vt:lpstr>
      <vt:lpstr>THANK YOU FOR WATCHING OUR ERASMUS+ EXPERIENCE IN TRALEE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MISKOLCI SZAKKÉPZÉSI CENTRUM  ERASMUS+ 2024-1-HU01-KA121-WET-000211394</dc:title>
  <dc:creator>Tanuló.19</dc:creator>
  <cp:lastModifiedBy>Informat</cp:lastModifiedBy>
  <cp:revision>25</cp:revision>
  <dcterms:created xsi:type="dcterms:W3CDTF">2025-02-07T09:35:43Z</dcterms:created>
  <dcterms:modified xsi:type="dcterms:W3CDTF">2025-05-07T11:13:01Z</dcterms:modified>
</cp:coreProperties>
</file>